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57" r:id="rId3"/>
    <p:sldId id="260" r:id="rId4"/>
    <p:sldId id="286" r:id="rId5"/>
    <p:sldId id="258" r:id="rId6"/>
    <p:sldId id="308" r:id="rId7"/>
    <p:sldId id="295" r:id="rId8"/>
    <p:sldId id="287" r:id="rId9"/>
    <p:sldId id="296" r:id="rId10"/>
    <p:sldId id="261" r:id="rId11"/>
    <p:sldId id="280" r:id="rId12"/>
    <p:sldId id="300" r:id="rId13"/>
    <p:sldId id="264" r:id="rId14"/>
    <p:sldId id="316" r:id="rId15"/>
    <p:sldId id="299" r:id="rId16"/>
    <p:sldId id="291" r:id="rId17"/>
    <p:sldId id="303" r:id="rId18"/>
    <p:sldId id="301" r:id="rId19"/>
    <p:sldId id="302" r:id="rId20"/>
    <p:sldId id="313" r:id="rId21"/>
    <p:sldId id="290" r:id="rId22"/>
    <p:sldId id="297" r:id="rId23"/>
    <p:sldId id="289" r:id="rId24"/>
    <p:sldId id="320" r:id="rId25"/>
    <p:sldId id="292" r:id="rId26"/>
    <p:sldId id="307" r:id="rId27"/>
    <p:sldId id="319" r:id="rId28"/>
    <p:sldId id="309" r:id="rId29"/>
    <p:sldId id="294" r:id="rId30"/>
    <p:sldId id="315" r:id="rId31"/>
    <p:sldId id="265" r:id="rId32"/>
    <p:sldId id="304" r:id="rId33"/>
    <p:sldId id="279" r:id="rId34"/>
    <p:sldId id="306" r:id="rId35"/>
    <p:sldId id="268" r:id="rId36"/>
    <p:sldId id="269" r:id="rId37"/>
    <p:sldId id="275" r:id="rId38"/>
    <p:sldId id="271" r:id="rId39"/>
    <p:sldId id="273" r:id="rId40"/>
    <p:sldId id="305" r:id="rId41"/>
    <p:sldId id="314" r:id="rId42"/>
    <p:sldId id="311" r:id="rId43"/>
    <p:sldId id="274" r:id="rId4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86679" autoAdjust="0"/>
  </p:normalViewPr>
  <p:slideViewPr>
    <p:cSldViewPr>
      <p:cViewPr>
        <p:scale>
          <a:sx n="82" d="100"/>
          <a:sy n="82" d="100"/>
        </p:scale>
        <p:origin x="-1488" y="-60"/>
      </p:cViewPr>
      <p:guideLst>
        <p:guide orient="horz" pos="2160"/>
        <p:guide pos="2880"/>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E6D53A-88CD-4460-A511-CAEDB4968BF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43016E8D-4C78-4905-B09B-835177B0D621}">
      <dgm:prSet/>
      <dgm:spPr/>
      <dgm:t>
        <a:bodyPr/>
        <a:lstStyle/>
        <a:p>
          <a:pPr rtl="0"/>
          <a:r>
            <a:rPr lang="en-US" dirty="0" smtClean="0"/>
            <a:t>Presentation</a:t>
          </a:r>
          <a:endParaRPr lang="en-US" dirty="0"/>
        </a:p>
      </dgm:t>
    </dgm:pt>
    <dgm:pt modelId="{04929AE6-0F5E-4809-AE24-2CB25470FEE2}" type="parTrans" cxnId="{8336BDBD-87E6-4B81-8EFF-4798BF791F91}">
      <dgm:prSet/>
      <dgm:spPr/>
      <dgm:t>
        <a:bodyPr/>
        <a:lstStyle/>
        <a:p>
          <a:endParaRPr lang="en-US"/>
        </a:p>
      </dgm:t>
    </dgm:pt>
    <dgm:pt modelId="{1F18CFF9-46CD-422B-B261-89EAB1D98786}" type="sibTrans" cxnId="{8336BDBD-87E6-4B81-8EFF-4798BF791F91}">
      <dgm:prSet/>
      <dgm:spPr/>
      <dgm:t>
        <a:bodyPr/>
        <a:lstStyle/>
        <a:p>
          <a:endParaRPr lang="en-US"/>
        </a:p>
      </dgm:t>
    </dgm:pt>
    <dgm:pt modelId="{58D3D6D5-4269-40CC-93BF-2CD9D5B15AD9}">
      <dgm:prSet/>
      <dgm:spPr/>
      <dgm:t>
        <a:bodyPr/>
        <a:lstStyle/>
        <a:p>
          <a:pPr rtl="0"/>
          <a:r>
            <a:rPr lang="en-US" dirty="0" smtClean="0"/>
            <a:t>Guided Discussion</a:t>
          </a:r>
          <a:endParaRPr lang="en-US" dirty="0"/>
        </a:p>
      </dgm:t>
    </dgm:pt>
    <dgm:pt modelId="{61197D70-533B-43F9-B884-5D4D09F37AAF}" type="parTrans" cxnId="{0BA6B82F-88C1-4CB7-AB45-F5715B321E22}">
      <dgm:prSet/>
      <dgm:spPr/>
    </dgm:pt>
    <dgm:pt modelId="{0DD6822F-3866-49F5-A54A-2EB20ED0E9AB}" type="sibTrans" cxnId="{0BA6B82F-88C1-4CB7-AB45-F5715B321E22}">
      <dgm:prSet/>
      <dgm:spPr/>
      <dgm:t>
        <a:bodyPr/>
        <a:lstStyle/>
        <a:p>
          <a:endParaRPr lang="en-US"/>
        </a:p>
      </dgm:t>
    </dgm:pt>
    <dgm:pt modelId="{98010472-869E-41C2-8114-D2885322E1B5}">
      <dgm:prSet/>
      <dgm:spPr/>
      <dgm:t>
        <a:bodyPr/>
        <a:lstStyle/>
        <a:p>
          <a:pPr rtl="0"/>
          <a:r>
            <a:rPr lang="en-US" dirty="0" smtClean="0"/>
            <a:t>Recorded Take Away(s)</a:t>
          </a:r>
          <a:endParaRPr lang="en-US" dirty="0"/>
        </a:p>
      </dgm:t>
    </dgm:pt>
    <dgm:pt modelId="{F82B4BCE-579F-4AA0-960E-F102B0115855}" type="parTrans" cxnId="{B8C986FE-31A4-4735-B968-1077131742C2}">
      <dgm:prSet/>
      <dgm:spPr/>
    </dgm:pt>
    <dgm:pt modelId="{829CD406-569F-41A2-9959-0AF751784559}" type="sibTrans" cxnId="{B8C986FE-31A4-4735-B968-1077131742C2}">
      <dgm:prSet/>
      <dgm:spPr/>
      <dgm:t>
        <a:bodyPr/>
        <a:lstStyle/>
        <a:p>
          <a:endParaRPr lang="en-US"/>
        </a:p>
      </dgm:t>
    </dgm:pt>
    <dgm:pt modelId="{D56D6559-5E8F-48C0-95A6-FBC8C43F68C2}" type="pres">
      <dgm:prSet presAssocID="{64E6D53A-88CD-4460-A511-CAEDB4968BF4}" presName="cycle" presStyleCnt="0">
        <dgm:presLayoutVars>
          <dgm:dir/>
          <dgm:resizeHandles val="exact"/>
        </dgm:presLayoutVars>
      </dgm:prSet>
      <dgm:spPr/>
      <dgm:t>
        <a:bodyPr/>
        <a:lstStyle/>
        <a:p>
          <a:endParaRPr lang="en-US"/>
        </a:p>
      </dgm:t>
    </dgm:pt>
    <dgm:pt modelId="{AF765975-2428-4D0F-9CA2-2ABED3A76834}" type="pres">
      <dgm:prSet presAssocID="{43016E8D-4C78-4905-B09B-835177B0D621}" presName="node" presStyleLbl="node1" presStyleIdx="0" presStyleCnt="3">
        <dgm:presLayoutVars>
          <dgm:bulletEnabled val="1"/>
        </dgm:presLayoutVars>
      </dgm:prSet>
      <dgm:spPr/>
      <dgm:t>
        <a:bodyPr/>
        <a:lstStyle/>
        <a:p>
          <a:endParaRPr lang="en-US"/>
        </a:p>
      </dgm:t>
    </dgm:pt>
    <dgm:pt modelId="{B8ADD038-1DC8-4C4A-9DA4-72DCB6D6DC36}" type="pres">
      <dgm:prSet presAssocID="{1F18CFF9-46CD-422B-B261-89EAB1D98786}" presName="sibTrans" presStyleLbl="sibTrans2D1" presStyleIdx="0" presStyleCnt="3"/>
      <dgm:spPr/>
      <dgm:t>
        <a:bodyPr/>
        <a:lstStyle/>
        <a:p>
          <a:endParaRPr lang="en-US"/>
        </a:p>
      </dgm:t>
    </dgm:pt>
    <dgm:pt modelId="{4FE17A8A-89F7-4225-BB48-F2B8E80FB7EA}" type="pres">
      <dgm:prSet presAssocID="{1F18CFF9-46CD-422B-B261-89EAB1D98786}" presName="connectorText" presStyleLbl="sibTrans2D1" presStyleIdx="0" presStyleCnt="3"/>
      <dgm:spPr/>
      <dgm:t>
        <a:bodyPr/>
        <a:lstStyle/>
        <a:p>
          <a:endParaRPr lang="en-US"/>
        </a:p>
      </dgm:t>
    </dgm:pt>
    <dgm:pt modelId="{6A0812BF-0238-4B7D-8902-5F0F64186D65}" type="pres">
      <dgm:prSet presAssocID="{58D3D6D5-4269-40CC-93BF-2CD9D5B15AD9}" presName="node" presStyleLbl="node1" presStyleIdx="1" presStyleCnt="3">
        <dgm:presLayoutVars>
          <dgm:bulletEnabled val="1"/>
        </dgm:presLayoutVars>
      </dgm:prSet>
      <dgm:spPr/>
      <dgm:t>
        <a:bodyPr/>
        <a:lstStyle/>
        <a:p>
          <a:endParaRPr lang="en-US"/>
        </a:p>
      </dgm:t>
    </dgm:pt>
    <dgm:pt modelId="{878CF5CC-0C00-4DE2-8011-73FA02D1EE2D}" type="pres">
      <dgm:prSet presAssocID="{0DD6822F-3866-49F5-A54A-2EB20ED0E9AB}" presName="sibTrans" presStyleLbl="sibTrans2D1" presStyleIdx="1" presStyleCnt="3"/>
      <dgm:spPr/>
      <dgm:t>
        <a:bodyPr/>
        <a:lstStyle/>
        <a:p>
          <a:endParaRPr lang="en-US"/>
        </a:p>
      </dgm:t>
    </dgm:pt>
    <dgm:pt modelId="{AB677C9A-79A1-48FA-AF19-08582447FCF3}" type="pres">
      <dgm:prSet presAssocID="{0DD6822F-3866-49F5-A54A-2EB20ED0E9AB}" presName="connectorText" presStyleLbl="sibTrans2D1" presStyleIdx="1" presStyleCnt="3"/>
      <dgm:spPr/>
      <dgm:t>
        <a:bodyPr/>
        <a:lstStyle/>
        <a:p>
          <a:endParaRPr lang="en-US"/>
        </a:p>
      </dgm:t>
    </dgm:pt>
    <dgm:pt modelId="{2E7EC976-BA93-4E94-A32D-18237CBCB63F}" type="pres">
      <dgm:prSet presAssocID="{98010472-869E-41C2-8114-D2885322E1B5}" presName="node" presStyleLbl="node1" presStyleIdx="2" presStyleCnt="3">
        <dgm:presLayoutVars>
          <dgm:bulletEnabled val="1"/>
        </dgm:presLayoutVars>
      </dgm:prSet>
      <dgm:spPr/>
      <dgm:t>
        <a:bodyPr/>
        <a:lstStyle/>
        <a:p>
          <a:endParaRPr lang="en-US"/>
        </a:p>
      </dgm:t>
    </dgm:pt>
    <dgm:pt modelId="{718582D7-9C10-43DC-A419-2AEC347C408C}" type="pres">
      <dgm:prSet presAssocID="{829CD406-569F-41A2-9959-0AF751784559}" presName="sibTrans" presStyleLbl="sibTrans2D1" presStyleIdx="2" presStyleCnt="3"/>
      <dgm:spPr/>
      <dgm:t>
        <a:bodyPr/>
        <a:lstStyle/>
        <a:p>
          <a:endParaRPr lang="en-US"/>
        </a:p>
      </dgm:t>
    </dgm:pt>
    <dgm:pt modelId="{F2E724EF-1F3D-48CB-84C2-F7018E44A17A}" type="pres">
      <dgm:prSet presAssocID="{829CD406-569F-41A2-9959-0AF751784559}" presName="connectorText" presStyleLbl="sibTrans2D1" presStyleIdx="2" presStyleCnt="3"/>
      <dgm:spPr/>
      <dgm:t>
        <a:bodyPr/>
        <a:lstStyle/>
        <a:p>
          <a:endParaRPr lang="en-US"/>
        </a:p>
      </dgm:t>
    </dgm:pt>
  </dgm:ptLst>
  <dgm:cxnLst>
    <dgm:cxn modelId="{78342904-55A8-4FA8-9903-8DC4BFA51931}" type="presOf" srcId="{829CD406-569F-41A2-9959-0AF751784559}" destId="{F2E724EF-1F3D-48CB-84C2-F7018E44A17A}" srcOrd="1" destOrd="0" presId="urn:microsoft.com/office/officeart/2005/8/layout/cycle2"/>
    <dgm:cxn modelId="{0BA6B82F-88C1-4CB7-AB45-F5715B321E22}" srcId="{64E6D53A-88CD-4460-A511-CAEDB4968BF4}" destId="{58D3D6D5-4269-40CC-93BF-2CD9D5B15AD9}" srcOrd="1" destOrd="0" parTransId="{61197D70-533B-43F9-B884-5D4D09F37AAF}" sibTransId="{0DD6822F-3866-49F5-A54A-2EB20ED0E9AB}"/>
    <dgm:cxn modelId="{21E1BEE9-2788-403F-BFA3-91522179A81E}" type="presOf" srcId="{1F18CFF9-46CD-422B-B261-89EAB1D98786}" destId="{4FE17A8A-89F7-4225-BB48-F2B8E80FB7EA}" srcOrd="1" destOrd="0" presId="urn:microsoft.com/office/officeart/2005/8/layout/cycle2"/>
    <dgm:cxn modelId="{FC985BED-D34C-4A3D-A5C2-06D797971BB1}" type="presOf" srcId="{58D3D6D5-4269-40CC-93BF-2CD9D5B15AD9}" destId="{6A0812BF-0238-4B7D-8902-5F0F64186D65}" srcOrd="0" destOrd="0" presId="urn:microsoft.com/office/officeart/2005/8/layout/cycle2"/>
    <dgm:cxn modelId="{8336BDBD-87E6-4B81-8EFF-4798BF791F91}" srcId="{64E6D53A-88CD-4460-A511-CAEDB4968BF4}" destId="{43016E8D-4C78-4905-B09B-835177B0D621}" srcOrd="0" destOrd="0" parTransId="{04929AE6-0F5E-4809-AE24-2CB25470FEE2}" sibTransId="{1F18CFF9-46CD-422B-B261-89EAB1D98786}"/>
    <dgm:cxn modelId="{43EDD37C-25D2-4EB9-949A-5F4B4543FC97}" type="presOf" srcId="{64E6D53A-88CD-4460-A511-CAEDB4968BF4}" destId="{D56D6559-5E8F-48C0-95A6-FBC8C43F68C2}" srcOrd="0" destOrd="0" presId="urn:microsoft.com/office/officeart/2005/8/layout/cycle2"/>
    <dgm:cxn modelId="{59B1CADF-9527-4961-A680-4055A51C63C5}" type="presOf" srcId="{1F18CFF9-46CD-422B-B261-89EAB1D98786}" destId="{B8ADD038-1DC8-4C4A-9DA4-72DCB6D6DC36}" srcOrd="0" destOrd="0" presId="urn:microsoft.com/office/officeart/2005/8/layout/cycle2"/>
    <dgm:cxn modelId="{2BB3526F-CC26-42A8-A725-A7BF364C0A3F}" type="presOf" srcId="{0DD6822F-3866-49F5-A54A-2EB20ED0E9AB}" destId="{AB677C9A-79A1-48FA-AF19-08582447FCF3}" srcOrd="1" destOrd="0" presId="urn:microsoft.com/office/officeart/2005/8/layout/cycle2"/>
    <dgm:cxn modelId="{B8C986FE-31A4-4735-B968-1077131742C2}" srcId="{64E6D53A-88CD-4460-A511-CAEDB4968BF4}" destId="{98010472-869E-41C2-8114-D2885322E1B5}" srcOrd="2" destOrd="0" parTransId="{F82B4BCE-579F-4AA0-960E-F102B0115855}" sibTransId="{829CD406-569F-41A2-9959-0AF751784559}"/>
    <dgm:cxn modelId="{CD4C0AC8-C0EE-49D7-8500-272EBC6424C9}" type="presOf" srcId="{98010472-869E-41C2-8114-D2885322E1B5}" destId="{2E7EC976-BA93-4E94-A32D-18237CBCB63F}" srcOrd="0" destOrd="0" presId="urn:microsoft.com/office/officeart/2005/8/layout/cycle2"/>
    <dgm:cxn modelId="{4F17AF5A-06EF-416F-8872-EF6BE4AD8AC2}" type="presOf" srcId="{43016E8D-4C78-4905-B09B-835177B0D621}" destId="{AF765975-2428-4D0F-9CA2-2ABED3A76834}" srcOrd="0" destOrd="0" presId="urn:microsoft.com/office/officeart/2005/8/layout/cycle2"/>
    <dgm:cxn modelId="{BF6A8090-D22C-414E-A591-CB026021AEBA}" type="presOf" srcId="{0DD6822F-3866-49F5-A54A-2EB20ED0E9AB}" destId="{878CF5CC-0C00-4DE2-8011-73FA02D1EE2D}" srcOrd="0" destOrd="0" presId="urn:microsoft.com/office/officeart/2005/8/layout/cycle2"/>
    <dgm:cxn modelId="{974CAB8E-21DC-4705-A884-9CB07290403D}" type="presOf" srcId="{829CD406-569F-41A2-9959-0AF751784559}" destId="{718582D7-9C10-43DC-A419-2AEC347C408C}" srcOrd="0" destOrd="0" presId="urn:microsoft.com/office/officeart/2005/8/layout/cycle2"/>
    <dgm:cxn modelId="{200174D6-73F6-4240-BD21-FF9997F2D64B}" type="presParOf" srcId="{D56D6559-5E8F-48C0-95A6-FBC8C43F68C2}" destId="{AF765975-2428-4D0F-9CA2-2ABED3A76834}" srcOrd="0" destOrd="0" presId="urn:microsoft.com/office/officeart/2005/8/layout/cycle2"/>
    <dgm:cxn modelId="{DFC256C1-0AD4-4678-9680-A7F5B039CE48}" type="presParOf" srcId="{D56D6559-5E8F-48C0-95A6-FBC8C43F68C2}" destId="{B8ADD038-1DC8-4C4A-9DA4-72DCB6D6DC36}" srcOrd="1" destOrd="0" presId="urn:microsoft.com/office/officeart/2005/8/layout/cycle2"/>
    <dgm:cxn modelId="{811243CD-F278-4EE5-A502-D1C596D8A0C7}" type="presParOf" srcId="{B8ADD038-1DC8-4C4A-9DA4-72DCB6D6DC36}" destId="{4FE17A8A-89F7-4225-BB48-F2B8E80FB7EA}" srcOrd="0" destOrd="0" presId="urn:microsoft.com/office/officeart/2005/8/layout/cycle2"/>
    <dgm:cxn modelId="{4F966E7D-C072-4E5E-B4D4-057E9DA68794}" type="presParOf" srcId="{D56D6559-5E8F-48C0-95A6-FBC8C43F68C2}" destId="{6A0812BF-0238-4B7D-8902-5F0F64186D65}" srcOrd="2" destOrd="0" presId="urn:microsoft.com/office/officeart/2005/8/layout/cycle2"/>
    <dgm:cxn modelId="{CBBAC327-0E97-4120-8F7A-0D627E9450D3}" type="presParOf" srcId="{D56D6559-5E8F-48C0-95A6-FBC8C43F68C2}" destId="{878CF5CC-0C00-4DE2-8011-73FA02D1EE2D}" srcOrd="3" destOrd="0" presId="urn:microsoft.com/office/officeart/2005/8/layout/cycle2"/>
    <dgm:cxn modelId="{A50FF684-53B2-4E41-A0D0-49B8DA63F8FB}" type="presParOf" srcId="{878CF5CC-0C00-4DE2-8011-73FA02D1EE2D}" destId="{AB677C9A-79A1-48FA-AF19-08582447FCF3}" srcOrd="0" destOrd="0" presId="urn:microsoft.com/office/officeart/2005/8/layout/cycle2"/>
    <dgm:cxn modelId="{205ADE36-A4DB-4F42-BC62-456ABA7E3B73}" type="presParOf" srcId="{D56D6559-5E8F-48C0-95A6-FBC8C43F68C2}" destId="{2E7EC976-BA93-4E94-A32D-18237CBCB63F}" srcOrd="4" destOrd="0" presId="urn:microsoft.com/office/officeart/2005/8/layout/cycle2"/>
    <dgm:cxn modelId="{26A2E014-D597-46F3-8FDA-C510B9C486B3}" type="presParOf" srcId="{D56D6559-5E8F-48C0-95A6-FBC8C43F68C2}" destId="{718582D7-9C10-43DC-A419-2AEC347C408C}" srcOrd="5" destOrd="0" presId="urn:microsoft.com/office/officeart/2005/8/layout/cycle2"/>
    <dgm:cxn modelId="{70A0639C-E622-4C2F-83BE-2CC3038337E9}" type="presParOf" srcId="{718582D7-9C10-43DC-A419-2AEC347C408C}" destId="{F2E724EF-1F3D-48CB-84C2-F7018E44A1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051F6-EB30-4134-8A03-1FA7EEF2B6E4}"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US"/>
        </a:p>
      </dgm:t>
    </dgm:pt>
    <dgm:pt modelId="{50E9A0EE-9C68-4961-9AA8-11D6A20D9868}">
      <dgm:prSet/>
      <dgm:spPr/>
      <dgm:t>
        <a:bodyPr/>
        <a:lstStyle/>
        <a:p>
          <a:pPr rtl="0"/>
          <a:r>
            <a:rPr lang="en-US" dirty="0" smtClean="0">
              <a:solidFill>
                <a:srgbClr val="002060"/>
              </a:solidFill>
            </a:rPr>
            <a:t>Christ’s Passion for us.</a:t>
          </a:r>
          <a:endParaRPr lang="en-US" dirty="0">
            <a:solidFill>
              <a:srgbClr val="002060"/>
            </a:solidFill>
          </a:endParaRPr>
        </a:p>
      </dgm:t>
    </dgm:pt>
    <dgm:pt modelId="{577D6CB5-144F-4AC3-8C3B-F7F5E7E2300A}" type="parTrans" cxnId="{7E8CF1E6-8151-485E-B2EC-2E7A264E1308}">
      <dgm:prSet/>
      <dgm:spPr/>
      <dgm:t>
        <a:bodyPr/>
        <a:lstStyle/>
        <a:p>
          <a:endParaRPr lang="en-US"/>
        </a:p>
      </dgm:t>
    </dgm:pt>
    <dgm:pt modelId="{BC7F58FC-0B4D-40C0-8B72-9835DCED6D3B}" type="sibTrans" cxnId="{7E8CF1E6-8151-485E-B2EC-2E7A264E1308}">
      <dgm:prSet/>
      <dgm:spPr/>
      <dgm:t>
        <a:bodyPr/>
        <a:lstStyle/>
        <a:p>
          <a:endParaRPr lang="en-US"/>
        </a:p>
      </dgm:t>
    </dgm:pt>
    <dgm:pt modelId="{D007017F-6E09-4596-8290-FD49995B5E3D}">
      <dgm:prSet/>
      <dgm:spPr/>
      <dgm:t>
        <a:bodyPr/>
        <a:lstStyle/>
        <a:p>
          <a:pPr rtl="0"/>
          <a:r>
            <a:rPr lang="en-US" dirty="0" smtClean="0">
              <a:solidFill>
                <a:srgbClr val="002060"/>
              </a:solidFill>
            </a:rPr>
            <a:t>Passionate Leadership</a:t>
          </a:r>
        </a:p>
      </dgm:t>
    </dgm:pt>
    <dgm:pt modelId="{DD753C80-37F3-4608-BF4B-C1A93694C907}" type="parTrans" cxnId="{5515C6A7-E9D1-4A35-AEAC-A886F6E76DF5}">
      <dgm:prSet/>
      <dgm:spPr/>
      <dgm:t>
        <a:bodyPr/>
        <a:lstStyle/>
        <a:p>
          <a:endParaRPr lang="en-US"/>
        </a:p>
      </dgm:t>
    </dgm:pt>
    <dgm:pt modelId="{3F6DCCE5-A14C-4E86-BC2E-CE49C4074432}" type="sibTrans" cxnId="{5515C6A7-E9D1-4A35-AEAC-A886F6E76DF5}">
      <dgm:prSet/>
      <dgm:spPr/>
      <dgm:t>
        <a:bodyPr/>
        <a:lstStyle/>
        <a:p>
          <a:endParaRPr lang="en-US"/>
        </a:p>
      </dgm:t>
    </dgm:pt>
    <dgm:pt modelId="{432F6658-59CD-44FF-B112-88213FCB308E}">
      <dgm:prSet/>
      <dgm:spPr/>
      <dgm:t>
        <a:bodyPr/>
        <a:lstStyle/>
        <a:p>
          <a:pPr rtl="0"/>
          <a:r>
            <a:rPr lang="en-US" dirty="0" smtClean="0">
              <a:solidFill>
                <a:srgbClr val="002060"/>
              </a:solidFill>
            </a:rPr>
            <a:t>Passionate Churches</a:t>
          </a:r>
          <a:endParaRPr lang="en-US" dirty="0">
            <a:solidFill>
              <a:srgbClr val="002060"/>
            </a:solidFill>
          </a:endParaRPr>
        </a:p>
      </dgm:t>
    </dgm:pt>
    <dgm:pt modelId="{5EE530B7-CC24-4AB4-AFAB-D71403EE0DC0}" type="parTrans" cxnId="{1F9DD6D0-486E-4DC7-9F1F-6C1973FC34A1}">
      <dgm:prSet/>
      <dgm:spPr/>
      <dgm:t>
        <a:bodyPr/>
        <a:lstStyle/>
        <a:p>
          <a:endParaRPr lang="en-US"/>
        </a:p>
      </dgm:t>
    </dgm:pt>
    <dgm:pt modelId="{43E6C1E4-82E6-42C8-9E40-3139609C39CE}" type="sibTrans" cxnId="{1F9DD6D0-486E-4DC7-9F1F-6C1973FC34A1}">
      <dgm:prSet/>
      <dgm:spPr/>
      <dgm:t>
        <a:bodyPr/>
        <a:lstStyle/>
        <a:p>
          <a:endParaRPr lang="en-US"/>
        </a:p>
      </dgm:t>
    </dgm:pt>
    <dgm:pt modelId="{4C299005-E167-4AFD-8D80-3149287A3C2A}">
      <dgm:prSet/>
      <dgm:spPr/>
      <dgm:t>
        <a:bodyPr/>
        <a:lstStyle/>
        <a:p>
          <a:pPr rtl="0"/>
          <a:r>
            <a:rPr lang="en-US" dirty="0" smtClean="0">
              <a:solidFill>
                <a:srgbClr val="002060"/>
              </a:solidFill>
            </a:rPr>
            <a:t>Our Passion for Christ.</a:t>
          </a:r>
          <a:endParaRPr lang="en-US" dirty="0">
            <a:solidFill>
              <a:srgbClr val="002060"/>
            </a:solidFill>
          </a:endParaRPr>
        </a:p>
      </dgm:t>
    </dgm:pt>
    <dgm:pt modelId="{CBBDC561-A8FB-4A62-9B86-F4B1FE5ADA3E}" type="parTrans" cxnId="{F0CA8D8E-658E-49DC-B7B0-173648E665C8}">
      <dgm:prSet/>
      <dgm:spPr/>
      <dgm:t>
        <a:bodyPr/>
        <a:lstStyle/>
        <a:p>
          <a:endParaRPr lang="en-US"/>
        </a:p>
      </dgm:t>
    </dgm:pt>
    <dgm:pt modelId="{4B6F821C-99A9-4BAA-AF8F-F561E71FC21C}" type="sibTrans" cxnId="{F0CA8D8E-658E-49DC-B7B0-173648E665C8}">
      <dgm:prSet/>
      <dgm:spPr/>
      <dgm:t>
        <a:bodyPr/>
        <a:lstStyle/>
        <a:p>
          <a:endParaRPr lang="en-US"/>
        </a:p>
      </dgm:t>
    </dgm:pt>
    <dgm:pt modelId="{3E2EBE84-51FD-488B-8DDA-12008DB563CB}">
      <dgm:prSet/>
      <dgm:spPr/>
      <dgm:t>
        <a:bodyPr/>
        <a:lstStyle/>
        <a:p>
          <a:pPr rtl="0"/>
          <a:r>
            <a:rPr lang="en-US" dirty="0" smtClean="0">
              <a:solidFill>
                <a:srgbClr val="002060"/>
              </a:solidFill>
            </a:rPr>
            <a:t>Making it Stick</a:t>
          </a:r>
          <a:endParaRPr lang="en-US" dirty="0">
            <a:solidFill>
              <a:srgbClr val="002060"/>
            </a:solidFill>
          </a:endParaRPr>
        </a:p>
      </dgm:t>
    </dgm:pt>
    <dgm:pt modelId="{CCFF4A35-424E-49A2-B7E5-850AB5BFE9CA}" type="parTrans" cxnId="{BFE25B87-0502-4875-BC4D-36E34A283EF3}">
      <dgm:prSet/>
      <dgm:spPr/>
    </dgm:pt>
    <dgm:pt modelId="{56E81799-69B6-4624-82AF-0117B0C2C56A}" type="sibTrans" cxnId="{BFE25B87-0502-4875-BC4D-36E34A283EF3}">
      <dgm:prSet/>
      <dgm:spPr/>
    </dgm:pt>
    <dgm:pt modelId="{771D7C71-7259-471C-BB37-B797C28153EB}" type="pres">
      <dgm:prSet presAssocID="{DCE051F6-EB30-4134-8A03-1FA7EEF2B6E4}" presName="composite" presStyleCnt="0">
        <dgm:presLayoutVars>
          <dgm:chMax val="5"/>
          <dgm:dir/>
          <dgm:resizeHandles val="exact"/>
        </dgm:presLayoutVars>
      </dgm:prSet>
      <dgm:spPr/>
      <dgm:t>
        <a:bodyPr/>
        <a:lstStyle/>
        <a:p>
          <a:endParaRPr lang="en-US"/>
        </a:p>
      </dgm:t>
    </dgm:pt>
    <dgm:pt modelId="{27766C5B-B260-4DE1-B206-152B80AE53DD}" type="pres">
      <dgm:prSet presAssocID="{50E9A0EE-9C68-4961-9AA8-11D6A20D9868}" presName="circle1" presStyleLbl="lnNode1" presStyleIdx="0" presStyleCnt="5"/>
      <dgm:spPr/>
    </dgm:pt>
    <dgm:pt modelId="{D83632F2-8740-43AA-84EB-0FA02EBF354B}" type="pres">
      <dgm:prSet presAssocID="{50E9A0EE-9C68-4961-9AA8-11D6A20D9868}" presName="text1" presStyleLbl="revTx" presStyleIdx="0" presStyleCnt="5">
        <dgm:presLayoutVars>
          <dgm:bulletEnabled val="1"/>
        </dgm:presLayoutVars>
      </dgm:prSet>
      <dgm:spPr/>
      <dgm:t>
        <a:bodyPr/>
        <a:lstStyle/>
        <a:p>
          <a:endParaRPr lang="en-US"/>
        </a:p>
      </dgm:t>
    </dgm:pt>
    <dgm:pt modelId="{DD338233-3A16-4767-8DCE-BFE03CF1E1E8}" type="pres">
      <dgm:prSet presAssocID="{50E9A0EE-9C68-4961-9AA8-11D6A20D9868}" presName="line1" presStyleLbl="callout" presStyleIdx="0" presStyleCnt="10"/>
      <dgm:spPr/>
    </dgm:pt>
    <dgm:pt modelId="{394AD5A8-7474-4F0F-A3B9-3A69DB02531F}" type="pres">
      <dgm:prSet presAssocID="{50E9A0EE-9C68-4961-9AA8-11D6A20D9868}" presName="d1" presStyleLbl="callout" presStyleIdx="1" presStyleCnt="10"/>
      <dgm:spPr/>
    </dgm:pt>
    <dgm:pt modelId="{B9AFE4A4-0FCE-44B3-B462-AB18FAB4372E}" type="pres">
      <dgm:prSet presAssocID="{4C299005-E167-4AFD-8D80-3149287A3C2A}" presName="circle2" presStyleLbl="lnNode1" presStyleIdx="1" presStyleCnt="5"/>
      <dgm:spPr/>
    </dgm:pt>
    <dgm:pt modelId="{8D53C611-9C92-4504-8C84-EFE103E086B9}" type="pres">
      <dgm:prSet presAssocID="{4C299005-E167-4AFD-8D80-3149287A3C2A}" presName="text2" presStyleLbl="revTx" presStyleIdx="1" presStyleCnt="5">
        <dgm:presLayoutVars>
          <dgm:bulletEnabled val="1"/>
        </dgm:presLayoutVars>
      </dgm:prSet>
      <dgm:spPr/>
      <dgm:t>
        <a:bodyPr/>
        <a:lstStyle/>
        <a:p>
          <a:endParaRPr lang="en-US"/>
        </a:p>
      </dgm:t>
    </dgm:pt>
    <dgm:pt modelId="{8FCDDA66-0462-4A04-9AE9-5936DBDD38B4}" type="pres">
      <dgm:prSet presAssocID="{4C299005-E167-4AFD-8D80-3149287A3C2A}" presName="line2" presStyleLbl="callout" presStyleIdx="2" presStyleCnt="10"/>
      <dgm:spPr/>
    </dgm:pt>
    <dgm:pt modelId="{735FA10E-B7B4-43BE-9858-9AE0B22CB548}" type="pres">
      <dgm:prSet presAssocID="{4C299005-E167-4AFD-8D80-3149287A3C2A}" presName="d2" presStyleLbl="callout" presStyleIdx="3" presStyleCnt="10"/>
      <dgm:spPr/>
    </dgm:pt>
    <dgm:pt modelId="{4901A550-81FC-4621-9C37-7BB246B37253}" type="pres">
      <dgm:prSet presAssocID="{D007017F-6E09-4596-8290-FD49995B5E3D}" presName="circle3" presStyleLbl="lnNode1" presStyleIdx="2" presStyleCnt="5"/>
      <dgm:spPr/>
    </dgm:pt>
    <dgm:pt modelId="{FF58CE72-4E3C-48BF-88E8-66900869D6F3}" type="pres">
      <dgm:prSet presAssocID="{D007017F-6E09-4596-8290-FD49995B5E3D}" presName="text3" presStyleLbl="revTx" presStyleIdx="2" presStyleCnt="5">
        <dgm:presLayoutVars>
          <dgm:bulletEnabled val="1"/>
        </dgm:presLayoutVars>
      </dgm:prSet>
      <dgm:spPr/>
      <dgm:t>
        <a:bodyPr/>
        <a:lstStyle/>
        <a:p>
          <a:endParaRPr lang="en-US"/>
        </a:p>
      </dgm:t>
    </dgm:pt>
    <dgm:pt modelId="{40D315A1-CE33-4AB9-88D4-3AFD6F440F48}" type="pres">
      <dgm:prSet presAssocID="{D007017F-6E09-4596-8290-FD49995B5E3D}" presName="line3" presStyleLbl="callout" presStyleIdx="4" presStyleCnt="10"/>
      <dgm:spPr/>
    </dgm:pt>
    <dgm:pt modelId="{D310F540-7BBA-4CCB-A596-1894D0B15D0F}" type="pres">
      <dgm:prSet presAssocID="{D007017F-6E09-4596-8290-FD49995B5E3D}" presName="d3" presStyleLbl="callout" presStyleIdx="5" presStyleCnt="10"/>
      <dgm:spPr/>
    </dgm:pt>
    <dgm:pt modelId="{E6666AA1-05DE-4FB9-8303-1ECC8930620B}" type="pres">
      <dgm:prSet presAssocID="{432F6658-59CD-44FF-B112-88213FCB308E}" presName="circle4" presStyleLbl="lnNode1" presStyleIdx="3" presStyleCnt="5"/>
      <dgm:spPr/>
    </dgm:pt>
    <dgm:pt modelId="{30AB7E04-E14C-4679-9B37-11BA18C4F891}" type="pres">
      <dgm:prSet presAssocID="{432F6658-59CD-44FF-B112-88213FCB308E}" presName="text4" presStyleLbl="revTx" presStyleIdx="3" presStyleCnt="5">
        <dgm:presLayoutVars>
          <dgm:bulletEnabled val="1"/>
        </dgm:presLayoutVars>
      </dgm:prSet>
      <dgm:spPr/>
      <dgm:t>
        <a:bodyPr/>
        <a:lstStyle/>
        <a:p>
          <a:endParaRPr lang="en-US"/>
        </a:p>
      </dgm:t>
    </dgm:pt>
    <dgm:pt modelId="{BF703CF1-5C3C-4DA6-9B8C-AADB30581E8A}" type="pres">
      <dgm:prSet presAssocID="{432F6658-59CD-44FF-B112-88213FCB308E}" presName="line4" presStyleLbl="callout" presStyleIdx="6" presStyleCnt="10"/>
      <dgm:spPr/>
    </dgm:pt>
    <dgm:pt modelId="{79BCB3D0-C404-4F8B-926E-086DE426B7C3}" type="pres">
      <dgm:prSet presAssocID="{432F6658-59CD-44FF-B112-88213FCB308E}" presName="d4" presStyleLbl="callout" presStyleIdx="7" presStyleCnt="10"/>
      <dgm:spPr/>
    </dgm:pt>
    <dgm:pt modelId="{5B203488-A90D-43B6-9939-4BF7763DD8D6}" type="pres">
      <dgm:prSet presAssocID="{3E2EBE84-51FD-488B-8DDA-12008DB563CB}" presName="circle5" presStyleLbl="lnNode1" presStyleIdx="4" presStyleCnt="5"/>
      <dgm:spPr/>
    </dgm:pt>
    <dgm:pt modelId="{DDF7433C-D47F-46D3-846D-6A149A2C7663}" type="pres">
      <dgm:prSet presAssocID="{3E2EBE84-51FD-488B-8DDA-12008DB563CB}" presName="text5" presStyleLbl="revTx" presStyleIdx="4" presStyleCnt="5">
        <dgm:presLayoutVars>
          <dgm:bulletEnabled val="1"/>
        </dgm:presLayoutVars>
      </dgm:prSet>
      <dgm:spPr/>
      <dgm:t>
        <a:bodyPr/>
        <a:lstStyle/>
        <a:p>
          <a:endParaRPr lang="en-US"/>
        </a:p>
      </dgm:t>
    </dgm:pt>
    <dgm:pt modelId="{58E22201-FE62-444B-9583-8B09C5EDE5CE}" type="pres">
      <dgm:prSet presAssocID="{3E2EBE84-51FD-488B-8DDA-12008DB563CB}" presName="line5" presStyleLbl="callout" presStyleIdx="8" presStyleCnt="10"/>
      <dgm:spPr/>
    </dgm:pt>
    <dgm:pt modelId="{67D2DCA2-AF90-47F1-B391-1362DA588082}" type="pres">
      <dgm:prSet presAssocID="{3E2EBE84-51FD-488B-8DDA-12008DB563CB}" presName="d5" presStyleLbl="callout" presStyleIdx="9" presStyleCnt="10"/>
      <dgm:spPr/>
    </dgm:pt>
  </dgm:ptLst>
  <dgm:cxnLst>
    <dgm:cxn modelId="{427E1DB3-5BFC-4281-A2B3-C2DC6A50A502}" type="presOf" srcId="{D007017F-6E09-4596-8290-FD49995B5E3D}" destId="{FF58CE72-4E3C-48BF-88E8-66900869D6F3}" srcOrd="0" destOrd="0" presId="urn:microsoft.com/office/officeart/2005/8/layout/target1"/>
    <dgm:cxn modelId="{BFE25B87-0502-4875-BC4D-36E34A283EF3}" srcId="{DCE051F6-EB30-4134-8A03-1FA7EEF2B6E4}" destId="{3E2EBE84-51FD-488B-8DDA-12008DB563CB}" srcOrd="4" destOrd="0" parTransId="{CCFF4A35-424E-49A2-B7E5-850AB5BFE9CA}" sibTransId="{56E81799-69B6-4624-82AF-0117B0C2C56A}"/>
    <dgm:cxn modelId="{915F2B7A-0B9F-4361-B151-CD82E5CAE2A0}" type="presOf" srcId="{50E9A0EE-9C68-4961-9AA8-11D6A20D9868}" destId="{D83632F2-8740-43AA-84EB-0FA02EBF354B}" srcOrd="0" destOrd="0" presId="urn:microsoft.com/office/officeart/2005/8/layout/target1"/>
    <dgm:cxn modelId="{1F9DD6D0-486E-4DC7-9F1F-6C1973FC34A1}" srcId="{DCE051F6-EB30-4134-8A03-1FA7EEF2B6E4}" destId="{432F6658-59CD-44FF-B112-88213FCB308E}" srcOrd="3" destOrd="0" parTransId="{5EE530B7-CC24-4AB4-AFAB-D71403EE0DC0}" sibTransId="{43E6C1E4-82E6-42C8-9E40-3139609C39CE}"/>
    <dgm:cxn modelId="{7E8CF1E6-8151-485E-B2EC-2E7A264E1308}" srcId="{DCE051F6-EB30-4134-8A03-1FA7EEF2B6E4}" destId="{50E9A0EE-9C68-4961-9AA8-11D6A20D9868}" srcOrd="0" destOrd="0" parTransId="{577D6CB5-144F-4AC3-8C3B-F7F5E7E2300A}" sibTransId="{BC7F58FC-0B4D-40C0-8B72-9835DCED6D3B}"/>
    <dgm:cxn modelId="{1150EB3C-20FE-44A8-B3D5-D69D42387497}" type="presOf" srcId="{3E2EBE84-51FD-488B-8DDA-12008DB563CB}" destId="{DDF7433C-D47F-46D3-846D-6A149A2C7663}" srcOrd="0" destOrd="0" presId="urn:microsoft.com/office/officeart/2005/8/layout/target1"/>
    <dgm:cxn modelId="{5515C6A7-E9D1-4A35-AEAC-A886F6E76DF5}" srcId="{DCE051F6-EB30-4134-8A03-1FA7EEF2B6E4}" destId="{D007017F-6E09-4596-8290-FD49995B5E3D}" srcOrd="2" destOrd="0" parTransId="{DD753C80-37F3-4608-BF4B-C1A93694C907}" sibTransId="{3F6DCCE5-A14C-4E86-BC2E-CE49C4074432}"/>
    <dgm:cxn modelId="{F5842A59-92F9-4957-A17C-C39ADD9E0D46}" type="presOf" srcId="{DCE051F6-EB30-4134-8A03-1FA7EEF2B6E4}" destId="{771D7C71-7259-471C-BB37-B797C28153EB}" srcOrd="0" destOrd="0" presId="urn:microsoft.com/office/officeart/2005/8/layout/target1"/>
    <dgm:cxn modelId="{65729FBE-A167-4032-A839-FFE1EDC906E5}" type="presOf" srcId="{4C299005-E167-4AFD-8D80-3149287A3C2A}" destId="{8D53C611-9C92-4504-8C84-EFE103E086B9}" srcOrd="0" destOrd="0" presId="urn:microsoft.com/office/officeart/2005/8/layout/target1"/>
    <dgm:cxn modelId="{F0CA8D8E-658E-49DC-B7B0-173648E665C8}" srcId="{DCE051F6-EB30-4134-8A03-1FA7EEF2B6E4}" destId="{4C299005-E167-4AFD-8D80-3149287A3C2A}" srcOrd="1" destOrd="0" parTransId="{CBBDC561-A8FB-4A62-9B86-F4B1FE5ADA3E}" sibTransId="{4B6F821C-99A9-4BAA-AF8F-F561E71FC21C}"/>
    <dgm:cxn modelId="{E3676916-29DB-4CA3-BC22-82ED7A6A42F7}" type="presOf" srcId="{432F6658-59CD-44FF-B112-88213FCB308E}" destId="{30AB7E04-E14C-4679-9B37-11BA18C4F891}" srcOrd="0" destOrd="0" presId="urn:microsoft.com/office/officeart/2005/8/layout/target1"/>
    <dgm:cxn modelId="{C9157B5C-085A-47CC-B9E4-A0A8105C023E}" type="presParOf" srcId="{771D7C71-7259-471C-BB37-B797C28153EB}" destId="{27766C5B-B260-4DE1-B206-152B80AE53DD}" srcOrd="0" destOrd="0" presId="urn:microsoft.com/office/officeart/2005/8/layout/target1"/>
    <dgm:cxn modelId="{5063F0DD-9A2C-4F5D-A092-81838EE36C38}" type="presParOf" srcId="{771D7C71-7259-471C-BB37-B797C28153EB}" destId="{D83632F2-8740-43AA-84EB-0FA02EBF354B}" srcOrd="1" destOrd="0" presId="urn:microsoft.com/office/officeart/2005/8/layout/target1"/>
    <dgm:cxn modelId="{E825A85B-C6B1-421B-A2CA-FCD3ED07FF8E}" type="presParOf" srcId="{771D7C71-7259-471C-BB37-B797C28153EB}" destId="{DD338233-3A16-4767-8DCE-BFE03CF1E1E8}" srcOrd="2" destOrd="0" presId="urn:microsoft.com/office/officeart/2005/8/layout/target1"/>
    <dgm:cxn modelId="{79D62B8B-24E7-4D6C-AF20-B620BEA3ABDF}" type="presParOf" srcId="{771D7C71-7259-471C-BB37-B797C28153EB}" destId="{394AD5A8-7474-4F0F-A3B9-3A69DB02531F}" srcOrd="3" destOrd="0" presId="urn:microsoft.com/office/officeart/2005/8/layout/target1"/>
    <dgm:cxn modelId="{7EA376CE-8DC8-4EA9-8DC8-F8C4BF04D2B2}" type="presParOf" srcId="{771D7C71-7259-471C-BB37-B797C28153EB}" destId="{B9AFE4A4-0FCE-44B3-B462-AB18FAB4372E}" srcOrd="4" destOrd="0" presId="urn:microsoft.com/office/officeart/2005/8/layout/target1"/>
    <dgm:cxn modelId="{AC9C4974-C305-4BE7-B8B3-531317CE1423}" type="presParOf" srcId="{771D7C71-7259-471C-BB37-B797C28153EB}" destId="{8D53C611-9C92-4504-8C84-EFE103E086B9}" srcOrd="5" destOrd="0" presId="urn:microsoft.com/office/officeart/2005/8/layout/target1"/>
    <dgm:cxn modelId="{727FD57E-6ED8-49C5-9B25-E599A176945D}" type="presParOf" srcId="{771D7C71-7259-471C-BB37-B797C28153EB}" destId="{8FCDDA66-0462-4A04-9AE9-5936DBDD38B4}" srcOrd="6" destOrd="0" presId="urn:microsoft.com/office/officeart/2005/8/layout/target1"/>
    <dgm:cxn modelId="{F9DDB2FD-F8F9-44FF-995E-9C99C7528046}" type="presParOf" srcId="{771D7C71-7259-471C-BB37-B797C28153EB}" destId="{735FA10E-B7B4-43BE-9858-9AE0B22CB548}" srcOrd="7" destOrd="0" presId="urn:microsoft.com/office/officeart/2005/8/layout/target1"/>
    <dgm:cxn modelId="{935E4D31-4F44-4FB0-9E44-A608B59CD16E}" type="presParOf" srcId="{771D7C71-7259-471C-BB37-B797C28153EB}" destId="{4901A550-81FC-4621-9C37-7BB246B37253}" srcOrd="8" destOrd="0" presId="urn:microsoft.com/office/officeart/2005/8/layout/target1"/>
    <dgm:cxn modelId="{38032412-FC72-4C3E-9FDF-5B056FBB248B}" type="presParOf" srcId="{771D7C71-7259-471C-BB37-B797C28153EB}" destId="{FF58CE72-4E3C-48BF-88E8-66900869D6F3}" srcOrd="9" destOrd="0" presId="urn:microsoft.com/office/officeart/2005/8/layout/target1"/>
    <dgm:cxn modelId="{87519D07-C1C4-4BBD-B91D-56703DA88358}" type="presParOf" srcId="{771D7C71-7259-471C-BB37-B797C28153EB}" destId="{40D315A1-CE33-4AB9-88D4-3AFD6F440F48}" srcOrd="10" destOrd="0" presId="urn:microsoft.com/office/officeart/2005/8/layout/target1"/>
    <dgm:cxn modelId="{BA6B8091-A343-4701-A9AE-7F67B81BB2C9}" type="presParOf" srcId="{771D7C71-7259-471C-BB37-B797C28153EB}" destId="{D310F540-7BBA-4CCB-A596-1894D0B15D0F}" srcOrd="11" destOrd="0" presId="urn:microsoft.com/office/officeart/2005/8/layout/target1"/>
    <dgm:cxn modelId="{3219A9BE-53EA-4013-93C4-14CC509F3E3A}" type="presParOf" srcId="{771D7C71-7259-471C-BB37-B797C28153EB}" destId="{E6666AA1-05DE-4FB9-8303-1ECC8930620B}" srcOrd="12" destOrd="0" presId="urn:microsoft.com/office/officeart/2005/8/layout/target1"/>
    <dgm:cxn modelId="{78E68809-0F00-437F-A378-5D4B46BCB656}" type="presParOf" srcId="{771D7C71-7259-471C-BB37-B797C28153EB}" destId="{30AB7E04-E14C-4679-9B37-11BA18C4F891}" srcOrd="13" destOrd="0" presId="urn:microsoft.com/office/officeart/2005/8/layout/target1"/>
    <dgm:cxn modelId="{1B4D7302-D174-4A47-B8CA-9FB5ECA9ED35}" type="presParOf" srcId="{771D7C71-7259-471C-BB37-B797C28153EB}" destId="{BF703CF1-5C3C-4DA6-9B8C-AADB30581E8A}" srcOrd="14" destOrd="0" presId="urn:microsoft.com/office/officeart/2005/8/layout/target1"/>
    <dgm:cxn modelId="{3C2F86B6-A32B-45B9-B8A3-A01689BC5E00}" type="presParOf" srcId="{771D7C71-7259-471C-BB37-B797C28153EB}" destId="{79BCB3D0-C404-4F8B-926E-086DE426B7C3}" srcOrd="15" destOrd="0" presId="urn:microsoft.com/office/officeart/2005/8/layout/target1"/>
    <dgm:cxn modelId="{B2381C1B-C5B1-4BA6-9295-0C8B2B3957DA}" type="presParOf" srcId="{771D7C71-7259-471C-BB37-B797C28153EB}" destId="{5B203488-A90D-43B6-9939-4BF7763DD8D6}" srcOrd="16" destOrd="0" presId="urn:microsoft.com/office/officeart/2005/8/layout/target1"/>
    <dgm:cxn modelId="{7412F11F-56C5-4161-B7F9-5473357B32FA}" type="presParOf" srcId="{771D7C71-7259-471C-BB37-B797C28153EB}" destId="{DDF7433C-D47F-46D3-846D-6A149A2C7663}" srcOrd="17" destOrd="0" presId="urn:microsoft.com/office/officeart/2005/8/layout/target1"/>
    <dgm:cxn modelId="{3EC49FA6-3C48-41EE-9C47-9E78617C3E1E}" type="presParOf" srcId="{771D7C71-7259-471C-BB37-B797C28153EB}" destId="{58E22201-FE62-444B-9583-8B09C5EDE5CE}" srcOrd="18" destOrd="0" presId="urn:microsoft.com/office/officeart/2005/8/layout/target1"/>
    <dgm:cxn modelId="{7A7DB58C-1DF6-4618-8EFD-BA72BF067C13}" type="presParOf" srcId="{771D7C71-7259-471C-BB37-B797C28153EB}" destId="{67D2DCA2-AF90-47F1-B391-1362DA588082}"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7EB6B1-57C2-4F54-948C-2814D8FFE9F2}"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DBFF38AA-CEA2-45B5-ACEB-13BE54431E5A}">
      <dgm:prSet phldrT="[Text]"/>
      <dgm:spPr/>
      <dgm:t>
        <a:bodyPr/>
        <a:lstStyle/>
        <a:p>
          <a:r>
            <a:rPr lang="en-US" dirty="0" smtClean="0"/>
            <a:t>Genesis 3:15</a:t>
          </a:r>
          <a:endParaRPr lang="en-US" dirty="0"/>
        </a:p>
      </dgm:t>
    </dgm:pt>
    <dgm:pt modelId="{EC9BD76A-58DC-438A-A4B6-8D5269133C56}" type="parTrans" cxnId="{0418E467-1D93-4577-A0BD-1BED66592C3D}">
      <dgm:prSet/>
      <dgm:spPr/>
      <dgm:t>
        <a:bodyPr/>
        <a:lstStyle/>
        <a:p>
          <a:endParaRPr lang="en-US"/>
        </a:p>
      </dgm:t>
    </dgm:pt>
    <dgm:pt modelId="{ABD804D5-F1C4-4209-8CFC-2FE8D2628EBF}" type="sibTrans" cxnId="{0418E467-1D93-4577-A0BD-1BED66592C3D}">
      <dgm:prSet/>
      <dgm:spPr/>
      <dgm:t>
        <a:bodyPr/>
        <a:lstStyle/>
        <a:p>
          <a:endParaRPr lang="en-US"/>
        </a:p>
      </dgm:t>
    </dgm:pt>
    <dgm:pt modelId="{0A4E9EF5-3A1A-4DF2-9F96-5F56867FC469}">
      <dgm:prSet phldrT="[Text]"/>
      <dgm:spPr/>
      <dgm:t>
        <a:bodyPr/>
        <a:lstStyle/>
        <a:p>
          <a:r>
            <a:rPr lang="en-US" dirty="0" smtClean="0"/>
            <a:t>John 3:16</a:t>
          </a:r>
          <a:endParaRPr lang="en-US" dirty="0"/>
        </a:p>
      </dgm:t>
    </dgm:pt>
    <dgm:pt modelId="{3DD4709D-5412-44E9-90B1-23E8F3E99307}" type="parTrans" cxnId="{01CBEB79-C0BE-4C95-B60A-04AC517F49A0}">
      <dgm:prSet/>
      <dgm:spPr/>
      <dgm:t>
        <a:bodyPr/>
        <a:lstStyle/>
        <a:p>
          <a:endParaRPr lang="en-US"/>
        </a:p>
      </dgm:t>
    </dgm:pt>
    <dgm:pt modelId="{FF4A8653-43BD-4685-9593-077E56400105}" type="sibTrans" cxnId="{01CBEB79-C0BE-4C95-B60A-04AC517F49A0}">
      <dgm:prSet/>
      <dgm:spPr/>
      <dgm:t>
        <a:bodyPr/>
        <a:lstStyle/>
        <a:p>
          <a:endParaRPr lang="en-US"/>
        </a:p>
      </dgm:t>
    </dgm:pt>
    <dgm:pt modelId="{538D527D-E804-4F13-B56A-8E0FD15DB7ED}">
      <dgm:prSet phldrT="[Text]"/>
      <dgm:spPr/>
      <dgm:t>
        <a:bodyPr/>
        <a:lstStyle/>
        <a:p>
          <a:r>
            <a:rPr lang="en-US" dirty="0" smtClean="0"/>
            <a:t>Spirit of Prophecy </a:t>
          </a:r>
          <a:r>
            <a:rPr lang="en-US" dirty="0" err="1" smtClean="0"/>
            <a:t>Rv</a:t>
          </a:r>
          <a:r>
            <a:rPr lang="en-US" dirty="0" smtClean="0"/>
            <a:t> 19:10</a:t>
          </a:r>
          <a:endParaRPr lang="en-US" dirty="0"/>
        </a:p>
      </dgm:t>
    </dgm:pt>
    <dgm:pt modelId="{F3124FBB-80D0-4B98-A8CA-F191B8F1CDA4}" type="parTrans" cxnId="{C8FC3269-1CC1-40FE-80DC-09D9341F05E1}">
      <dgm:prSet/>
      <dgm:spPr/>
      <dgm:t>
        <a:bodyPr/>
        <a:lstStyle/>
        <a:p>
          <a:endParaRPr lang="en-US"/>
        </a:p>
      </dgm:t>
    </dgm:pt>
    <dgm:pt modelId="{4BECE7FD-11E3-4CEC-9FB0-D404E5128984}" type="sibTrans" cxnId="{C8FC3269-1CC1-40FE-80DC-09D9341F05E1}">
      <dgm:prSet/>
      <dgm:spPr/>
      <dgm:t>
        <a:bodyPr/>
        <a:lstStyle/>
        <a:p>
          <a:endParaRPr lang="en-US"/>
        </a:p>
      </dgm:t>
    </dgm:pt>
    <dgm:pt modelId="{F7890549-0674-4073-9EB0-9C0336AD44F9}">
      <dgm:prSet phldrT="[Text]"/>
      <dgm:spPr/>
      <dgm:t>
        <a:bodyPr/>
        <a:lstStyle/>
        <a:p>
          <a:r>
            <a:rPr lang="en-US" dirty="0" smtClean="0"/>
            <a:t>John 12:24,27</a:t>
          </a:r>
          <a:endParaRPr lang="en-US" dirty="0"/>
        </a:p>
      </dgm:t>
    </dgm:pt>
    <dgm:pt modelId="{88983284-6081-45C0-9E65-740E81D56716}" type="parTrans" cxnId="{41F4721C-AE1B-438C-B1C7-D18079C69D9A}">
      <dgm:prSet/>
      <dgm:spPr/>
      <dgm:t>
        <a:bodyPr/>
        <a:lstStyle/>
        <a:p>
          <a:endParaRPr lang="en-US"/>
        </a:p>
      </dgm:t>
    </dgm:pt>
    <dgm:pt modelId="{18F35BCE-16F1-4027-8AF3-6D4ABCF2F6E8}" type="sibTrans" cxnId="{41F4721C-AE1B-438C-B1C7-D18079C69D9A}">
      <dgm:prSet/>
      <dgm:spPr/>
      <dgm:t>
        <a:bodyPr/>
        <a:lstStyle/>
        <a:p>
          <a:endParaRPr lang="en-US"/>
        </a:p>
      </dgm:t>
    </dgm:pt>
    <dgm:pt modelId="{13B19E6A-5D52-4DB7-BB3A-731821446699}">
      <dgm:prSet phldrT="[Text]"/>
      <dgm:spPr/>
      <dgm:t>
        <a:bodyPr/>
        <a:lstStyle/>
        <a:p>
          <a:r>
            <a:rPr lang="en-US" dirty="0" smtClean="0"/>
            <a:t>Hebrews 5:7-9</a:t>
          </a:r>
          <a:endParaRPr lang="en-US" dirty="0"/>
        </a:p>
      </dgm:t>
    </dgm:pt>
    <dgm:pt modelId="{6319AA1C-E219-4D94-B4B1-9438772E9CA6}" type="parTrans" cxnId="{6A1EC029-0E07-49FE-8829-70EABD4FDDD9}">
      <dgm:prSet/>
      <dgm:spPr/>
      <dgm:t>
        <a:bodyPr/>
        <a:lstStyle/>
        <a:p>
          <a:endParaRPr lang="en-US"/>
        </a:p>
      </dgm:t>
    </dgm:pt>
    <dgm:pt modelId="{79C19CD6-1420-4339-A85F-16404BF64CAC}" type="sibTrans" cxnId="{6A1EC029-0E07-49FE-8829-70EABD4FDDD9}">
      <dgm:prSet/>
      <dgm:spPr/>
      <dgm:t>
        <a:bodyPr/>
        <a:lstStyle/>
        <a:p>
          <a:endParaRPr lang="en-US"/>
        </a:p>
      </dgm:t>
    </dgm:pt>
    <dgm:pt modelId="{E5982681-365B-4504-8D62-00AF1FF23999}">
      <dgm:prSet phldrT="[Text]"/>
      <dgm:spPr/>
      <dgm:t>
        <a:bodyPr/>
        <a:lstStyle/>
        <a:p>
          <a:r>
            <a:rPr lang="en-US" dirty="0" smtClean="0"/>
            <a:t>Rev. 5:6-10</a:t>
          </a:r>
          <a:endParaRPr lang="en-US" dirty="0"/>
        </a:p>
      </dgm:t>
    </dgm:pt>
    <dgm:pt modelId="{BF208FEE-C9E3-4B94-98AA-1ED5E5894BAC}" type="parTrans" cxnId="{A1FDD0B9-A570-4F03-9585-4FFFA89CEADD}">
      <dgm:prSet/>
      <dgm:spPr/>
      <dgm:t>
        <a:bodyPr/>
        <a:lstStyle/>
        <a:p>
          <a:endParaRPr lang="en-US"/>
        </a:p>
      </dgm:t>
    </dgm:pt>
    <dgm:pt modelId="{1BA0877F-5ADB-4677-BD82-8CDD62E8F776}" type="sibTrans" cxnId="{A1FDD0B9-A570-4F03-9585-4FFFA89CEADD}">
      <dgm:prSet/>
      <dgm:spPr/>
      <dgm:t>
        <a:bodyPr/>
        <a:lstStyle/>
        <a:p>
          <a:endParaRPr lang="en-US"/>
        </a:p>
      </dgm:t>
    </dgm:pt>
    <dgm:pt modelId="{DA3CF5BC-DB1E-488F-BCC3-438406FB92BA}" type="pres">
      <dgm:prSet presAssocID="{0D7EB6B1-57C2-4F54-948C-2814D8FFE9F2}" presName="rootnode" presStyleCnt="0">
        <dgm:presLayoutVars>
          <dgm:chMax/>
          <dgm:chPref/>
          <dgm:dir/>
          <dgm:animLvl val="lvl"/>
        </dgm:presLayoutVars>
      </dgm:prSet>
      <dgm:spPr/>
      <dgm:t>
        <a:bodyPr/>
        <a:lstStyle/>
        <a:p>
          <a:endParaRPr lang="en-US"/>
        </a:p>
      </dgm:t>
    </dgm:pt>
    <dgm:pt modelId="{88EB75B7-AD1E-4ABE-B8D8-F5059E8112F6}" type="pres">
      <dgm:prSet presAssocID="{DBFF38AA-CEA2-45B5-ACEB-13BE54431E5A}" presName="composite" presStyleCnt="0"/>
      <dgm:spPr/>
    </dgm:pt>
    <dgm:pt modelId="{5A6D9B01-C3B2-490F-99F9-8E01551CB973}" type="pres">
      <dgm:prSet presAssocID="{DBFF38AA-CEA2-45B5-ACEB-13BE54431E5A}" presName="LShape" presStyleLbl="alignNode1" presStyleIdx="0" presStyleCnt="11"/>
      <dgm:spPr/>
    </dgm:pt>
    <dgm:pt modelId="{95255C38-26EE-4FFF-877B-566629BF3250}" type="pres">
      <dgm:prSet presAssocID="{DBFF38AA-CEA2-45B5-ACEB-13BE54431E5A}" presName="ParentText" presStyleLbl="revTx" presStyleIdx="0" presStyleCnt="6">
        <dgm:presLayoutVars>
          <dgm:chMax val="0"/>
          <dgm:chPref val="0"/>
          <dgm:bulletEnabled val="1"/>
        </dgm:presLayoutVars>
      </dgm:prSet>
      <dgm:spPr/>
      <dgm:t>
        <a:bodyPr/>
        <a:lstStyle/>
        <a:p>
          <a:endParaRPr lang="en-US"/>
        </a:p>
      </dgm:t>
    </dgm:pt>
    <dgm:pt modelId="{9D2591A0-F563-4A8A-B9F0-1E5D0037A5ED}" type="pres">
      <dgm:prSet presAssocID="{DBFF38AA-CEA2-45B5-ACEB-13BE54431E5A}" presName="Triangle" presStyleLbl="alignNode1" presStyleIdx="1" presStyleCnt="11"/>
      <dgm:spPr/>
    </dgm:pt>
    <dgm:pt modelId="{A87DC25D-5E3A-4F25-88D3-A7F972E7FB88}" type="pres">
      <dgm:prSet presAssocID="{ABD804D5-F1C4-4209-8CFC-2FE8D2628EBF}" presName="sibTrans" presStyleCnt="0"/>
      <dgm:spPr/>
    </dgm:pt>
    <dgm:pt modelId="{341BE511-D4CF-4118-9684-4025AA7227A9}" type="pres">
      <dgm:prSet presAssocID="{ABD804D5-F1C4-4209-8CFC-2FE8D2628EBF}" presName="space" presStyleCnt="0"/>
      <dgm:spPr/>
    </dgm:pt>
    <dgm:pt modelId="{7275C9E9-8B34-49C6-AD41-3760361D9BF9}" type="pres">
      <dgm:prSet presAssocID="{538D527D-E804-4F13-B56A-8E0FD15DB7ED}" presName="composite" presStyleCnt="0"/>
      <dgm:spPr/>
    </dgm:pt>
    <dgm:pt modelId="{A40A7B58-A025-4A5F-97D1-CFB1EDEF7D41}" type="pres">
      <dgm:prSet presAssocID="{538D527D-E804-4F13-B56A-8E0FD15DB7ED}" presName="LShape" presStyleLbl="alignNode1" presStyleIdx="2" presStyleCnt="11"/>
      <dgm:spPr/>
    </dgm:pt>
    <dgm:pt modelId="{600E7815-469C-405D-9687-E46CF138246B}" type="pres">
      <dgm:prSet presAssocID="{538D527D-E804-4F13-B56A-8E0FD15DB7ED}" presName="ParentText" presStyleLbl="revTx" presStyleIdx="1" presStyleCnt="6">
        <dgm:presLayoutVars>
          <dgm:chMax val="0"/>
          <dgm:chPref val="0"/>
          <dgm:bulletEnabled val="1"/>
        </dgm:presLayoutVars>
      </dgm:prSet>
      <dgm:spPr/>
      <dgm:t>
        <a:bodyPr/>
        <a:lstStyle/>
        <a:p>
          <a:endParaRPr lang="en-US"/>
        </a:p>
      </dgm:t>
    </dgm:pt>
    <dgm:pt modelId="{05EC9083-5389-49D4-9F8B-B5F6B881DAC2}" type="pres">
      <dgm:prSet presAssocID="{538D527D-E804-4F13-B56A-8E0FD15DB7ED}" presName="Triangle" presStyleLbl="alignNode1" presStyleIdx="3" presStyleCnt="11"/>
      <dgm:spPr/>
    </dgm:pt>
    <dgm:pt modelId="{0FDEFCA7-B673-4C00-A504-B0908FAB0651}" type="pres">
      <dgm:prSet presAssocID="{4BECE7FD-11E3-4CEC-9FB0-D404E5128984}" presName="sibTrans" presStyleCnt="0"/>
      <dgm:spPr/>
    </dgm:pt>
    <dgm:pt modelId="{D52187A3-56D4-4978-9142-C3E969EC4E55}" type="pres">
      <dgm:prSet presAssocID="{4BECE7FD-11E3-4CEC-9FB0-D404E5128984}" presName="space" presStyleCnt="0"/>
      <dgm:spPr/>
    </dgm:pt>
    <dgm:pt modelId="{FE12A7F2-061E-4F10-A766-D39D22B83594}" type="pres">
      <dgm:prSet presAssocID="{0A4E9EF5-3A1A-4DF2-9F96-5F56867FC469}" presName="composite" presStyleCnt="0"/>
      <dgm:spPr/>
    </dgm:pt>
    <dgm:pt modelId="{4476DB06-A090-42E6-A2A8-3D0C25DC8959}" type="pres">
      <dgm:prSet presAssocID="{0A4E9EF5-3A1A-4DF2-9F96-5F56867FC469}" presName="LShape" presStyleLbl="alignNode1" presStyleIdx="4" presStyleCnt="11"/>
      <dgm:spPr/>
    </dgm:pt>
    <dgm:pt modelId="{11FD59BE-E980-4DDE-B3FD-2C68B6AAC0CD}" type="pres">
      <dgm:prSet presAssocID="{0A4E9EF5-3A1A-4DF2-9F96-5F56867FC469}" presName="ParentText" presStyleLbl="revTx" presStyleIdx="2" presStyleCnt="6">
        <dgm:presLayoutVars>
          <dgm:chMax val="0"/>
          <dgm:chPref val="0"/>
          <dgm:bulletEnabled val="1"/>
        </dgm:presLayoutVars>
      </dgm:prSet>
      <dgm:spPr/>
      <dgm:t>
        <a:bodyPr/>
        <a:lstStyle/>
        <a:p>
          <a:endParaRPr lang="en-US"/>
        </a:p>
      </dgm:t>
    </dgm:pt>
    <dgm:pt modelId="{B5421980-F55E-4FC7-A4E2-A753FEB4D5FB}" type="pres">
      <dgm:prSet presAssocID="{0A4E9EF5-3A1A-4DF2-9F96-5F56867FC469}" presName="Triangle" presStyleLbl="alignNode1" presStyleIdx="5" presStyleCnt="11"/>
      <dgm:spPr/>
    </dgm:pt>
    <dgm:pt modelId="{7FCF2117-9216-4EB9-AADC-5163E25E3E0B}" type="pres">
      <dgm:prSet presAssocID="{FF4A8653-43BD-4685-9593-077E56400105}" presName="sibTrans" presStyleCnt="0"/>
      <dgm:spPr/>
    </dgm:pt>
    <dgm:pt modelId="{4D2D2661-9247-493E-B19E-E896D0E7A6B0}" type="pres">
      <dgm:prSet presAssocID="{FF4A8653-43BD-4685-9593-077E56400105}" presName="space" presStyleCnt="0"/>
      <dgm:spPr/>
    </dgm:pt>
    <dgm:pt modelId="{D36E7141-EED7-42BD-8F26-BFD2DBB9928A}" type="pres">
      <dgm:prSet presAssocID="{F7890549-0674-4073-9EB0-9C0336AD44F9}" presName="composite" presStyleCnt="0"/>
      <dgm:spPr/>
    </dgm:pt>
    <dgm:pt modelId="{47E129F1-F96C-4AAB-ACCD-4EB023FDD670}" type="pres">
      <dgm:prSet presAssocID="{F7890549-0674-4073-9EB0-9C0336AD44F9}" presName="LShape" presStyleLbl="alignNode1" presStyleIdx="6" presStyleCnt="11"/>
      <dgm:spPr/>
    </dgm:pt>
    <dgm:pt modelId="{BC685FE0-0EBD-483C-AED4-085BBE07406D}" type="pres">
      <dgm:prSet presAssocID="{F7890549-0674-4073-9EB0-9C0336AD44F9}" presName="ParentText" presStyleLbl="revTx" presStyleIdx="3" presStyleCnt="6">
        <dgm:presLayoutVars>
          <dgm:chMax val="0"/>
          <dgm:chPref val="0"/>
          <dgm:bulletEnabled val="1"/>
        </dgm:presLayoutVars>
      </dgm:prSet>
      <dgm:spPr/>
      <dgm:t>
        <a:bodyPr/>
        <a:lstStyle/>
        <a:p>
          <a:endParaRPr lang="en-US"/>
        </a:p>
      </dgm:t>
    </dgm:pt>
    <dgm:pt modelId="{9C48B4A0-B64C-4805-B966-7DF4DC78439F}" type="pres">
      <dgm:prSet presAssocID="{F7890549-0674-4073-9EB0-9C0336AD44F9}" presName="Triangle" presStyleLbl="alignNode1" presStyleIdx="7" presStyleCnt="11"/>
      <dgm:spPr/>
    </dgm:pt>
    <dgm:pt modelId="{68FC4D1E-CC4D-4286-9417-78CA8216F36A}" type="pres">
      <dgm:prSet presAssocID="{18F35BCE-16F1-4027-8AF3-6D4ABCF2F6E8}" presName="sibTrans" presStyleCnt="0"/>
      <dgm:spPr/>
    </dgm:pt>
    <dgm:pt modelId="{BE084300-FEC6-402E-A7E6-1DA6B01E24C4}" type="pres">
      <dgm:prSet presAssocID="{18F35BCE-16F1-4027-8AF3-6D4ABCF2F6E8}" presName="space" presStyleCnt="0"/>
      <dgm:spPr/>
    </dgm:pt>
    <dgm:pt modelId="{E72EA6E3-DD29-436C-801C-74B44B315720}" type="pres">
      <dgm:prSet presAssocID="{13B19E6A-5D52-4DB7-BB3A-731821446699}" presName="composite" presStyleCnt="0"/>
      <dgm:spPr/>
    </dgm:pt>
    <dgm:pt modelId="{C5B6F6D1-CC48-4603-A321-CF7F33B86083}" type="pres">
      <dgm:prSet presAssocID="{13B19E6A-5D52-4DB7-BB3A-731821446699}" presName="LShape" presStyleLbl="alignNode1" presStyleIdx="8" presStyleCnt="11"/>
      <dgm:spPr/>
    </dgm:pt>
    <dgm:pt modelId="{B9A54F5D-3D04-4409-BFBA-758315AC0D61}" type="pres">
      <dgm:prSet presAssocID="{13B19E6A-5D52-4DB7-BB3A-731821446699}" presName="ParentText" presStyleLbl="revTx" presStyleIdx="4" presStyleCnt="6">
        <dgm:presLayoutVars>
          <dgm:chMax val="0"/>
          <dgm:chPref val="0"/>
          <dgm:bulletEnabled val="1"/>
        </dgm:presLayoutVars>
      </dgm:prSet>
      <dgm:spPr/>
      <dgm:t>
        <a:bodyPr/>
        <a:lstStyle/>
        <a:p>
          <a:endParaRPr lang="en-US"/>
        </a:p>
      </dgm:t>
    </dgm:pt>
    <dgm:pt modelId="{BDD354F0-7418-4544-B416-DAB39A859E01}" type="pres">
      <dgm:prSet presAssocID="{13B19E6A-5D52-4DB7-BB3A-731821446699}" presName="Triangle" presStyleLbl="alignNode1" presStyleIdx="9" presStyleCnt="11"/>
      <dgm:spPr/>
    </dgm:pt>
    <dgm:pt modelId="{BA6454A9-F4BE-4EB3-8760-D232C09B4A3B}" type="pres">
      <dgm:prSet presAssocID="{79C19CD6-1420-4339-A85F-16404BF64CAC}" presName="sibTrans" presStyleCnt="0"/>
      <dgm:spPr/>
    </dgm:pt>
    <dgm:pt modelId="{5B2EF69D-3603-4F95-A9AE-43B79E17B2F7}" type="pres">
      <dgm:prSet presAssocID="{79C19CD6-1420-4339-A85F-16404BF64CAC}" presName="space" presStyleCnt="0"/>
      <dgm:spPr/>
    </dgm:pt>
    <dgm:pt modelId="{E8A6AC00-709D-4AF4-96C7-9094ECFF8C60}" type="pres">
      <dgm:prSet presAssocID="{E5982681-365B-4504-8D62-00AF1FF23999}" presName="composite" presStyleCnt="0"/>
      <dgm:spPr/>
    </dgm:pt>
    <dgm:pt modelId="{F194E0E6-99E7-4873-B5A9-C9C13405AFE9}" type="pres">
      <dgm:prSet presAssocID="{E5982681-365B-4504-8D62-00AF1FF23999}" presName="LShape" presStyleLbl="alignNode1" presStyleIdx="10" presStyleCnt="11"/>
      <dgm:spPr/>
    </dgm:pt>
    <dgm:pt modelId="{26B47C30-EB5E-447F-8CEE-C9957075E4AB}" type="pres">
      <dgm:prSet presAssocID="{E5982681-365B-4504-8D62-00AF1FF23999}" presName="ParentText" presStyleLbl="revTx" presStyleIdx="5" presStyleCnt="6">
        <dgm:presLayoutVars>
          <dgm:chMax val="0"/>
          <dgm:chPref val="0"/>
          <dgm:bulletEnabled val="1"/>
        </dgm:presLayoutVars>
      </dgm:prSet>
      <dgm:spPr/>
      <dgm:t>
        <a:bodyPr/>
        <a:lstStyle/>
        <a:p>
          <a:endParaRPr lang="en-US"/>
        </a:p>
      </dgm:t>
    </dgm:pt>
  </dgm:ptLst>
  <dgm:cxnLst>
    <dgm:cxn modelId="{C92F71F6-E333-4959-B419-DE30BB91324D}" type="presOf" srcId="{E5982681-365B-4504-8D62-00AF1FF23999}" destId="{26B47C30-EB5E-447F-8CEE-C9957075E4AB}" srcOrd="0" destOrd="0" presId="urn:microsoft.com/office/officeart/2009/3/layout/StepUpProcess"/>
    <dgm:cxn modelId="{672B1908-71FC-48E5-9A27-1A2BA4A803E9}" type="presOf" srcId="{F7890549-0674-4073-9EB0-9C0336AD44F9}" destId="{BC685FE0-0EBD-483C-AED4-085BBE07406D}" srcOrd="0" destOrd="0" presId="urn:microsoft.com/office/officeart/2009/3/layout/StepUpProcess"/>
    <dgm:cxn modelId="{6FBEC4D3-F572-48D3-AC34-7F97BE999907}" type="presOf" srcId="{0D7EB6B1-57C2-4F54-948C-2814D8FFE9F2}" destId="{DA3CF5BC-DB1E-488F-BCC3-438406FB92BA}" srcOrd="0" destOrd="0" presId="urn:microsoft.com/office/officeart/2009/3/layout/StepUpProcess"/>
    <dgm:cxn modelId="{DCAE68A6-279E-45EF-8184-60D25773D872}" type="presOf" srcId="{13B19E6A-5D52-4DB7-BB3A-731821446699}" destId="{B9A54F5D-3D04-4409-BFBA-758315AC0D61}" srcOrd="0" destOrd="0" presId="urn:microsoft.com/office/officeart/2009/3/layout/StepUpProcess"/>
    <dgm:cxn modelId="{6B182AB4-FB86-4D8D-A04E-26B39F313CEC}" type="presOf" srcId="{0A4E9EF5-3A1A-4DF2-9F96-5F56867FC469}" destId="{11FD59BE-E980-4DDE-B3FD-2C68B6AAC0CD}" srcOrd="0" destOrd="0" presId="urn:microsoft.com/office/officeart/2009/3/layout/StepUpProcess"/>
    <dgm:cxn modelId="{AF8D9B73-1041-4394-9CC5-922BA73A6DDD}" type="presOf" srcId="{538D527D-E804-4F13-B56A-8E0FD15DB7ED}" destId="{600E7815-469C-405D-9687-E46CF138246B}" srcOrd="0" destOrd="0" presId="urn:microsoft.com/office/officeart/2009/3/layout/StepUpProcess"/>
    <dgm:cxn modelId="{01CBEB79-C0BE-4C95-B60A-04AC517F49A0}" srcId="{0D7EB6B1-57C2-4F54-948C-2814D8FFE9F2}" destId="{0A4E9EF5-3A1A-4DF2-9F96-5F56867FC469}" srcOrd="2" destOrd="0" parTransId="{3DD4709D-5412-44E9-90B1-23E8F3E99307}" sibTransId="{FF4A8653-43BD-4685-9593-077E56400105}"/>
    <dgm:cxn modelId="{6A1EC029-0E07-49FE-8829-70EABD4FDDD9}" srcId="{0D7EB6B1-57C2-4F54-948C-2814D8FFE9F2}" destId="{13B19E6A-5D52-4DB7-BB3A-731821446699}" srcOrd="4" destOrd="0" parTransId="{6319AA1C-E219-4D94-B4B1-9438772E9CA6}" sibTransId="{79C19CD6-1420-4339-A85F-16404BF64CAC}"/>
    <dgm:cxn modelId="{8DAD2D46-030E-41D9-93F8-36363050CD5B}" type="presOf" srcId="{DBFF38AA-CEA2-45B5-ACEB-13BE54431E5A}" destId="{95255C38-26EE-4FFF-877B-566629BF3250}" srcOrd="0" destOrd="0" presId="urn:microsoft.com/office/officeart/2009/3/layout/StepUpProcess"/>
    <dgm:cxn modelId="{A1FDD0B9-A570-4F03-9585-4FFFA89CEADD}" srcId="{0D7EB6B1-57C2-4F54-948C-2814D8FFE9F2}" destId="{E5982681-365B-4504-8D62-00AF1FF23999}" srcOrd="5" destOrd="0" parTransId="{BF208FEE-C9E3-4B94-98AA-1ED5E5894BAC}" sibTransId="{1BA0877F-5ADB-4677-BD82-8CDD62E8F776}"/>
    <dgm:cxn modelId="{C8FC3269-1CC1-40FE-80DC-09D9341F05E1}" srcId="{0D7EB6B1-57C2-4F54-948C-2814D8FFE9F2}" destId="{538D527D-E804-4F13-B56A-8E0FD15DB7ED}" srcOrd="1" destOrd="0" parTransId="{F3124FBB-80D0-4B98-A8CA-F191B8F1CDA4}" sibTransId="{4BECE7FD-11E3-4CEC-9FB0-D404E5128984}"/>
    <dgm:cxn modelId="{0418E467-1D93-4577-A0BD-1BED66592C3D}" srcId="{0D7EB6B1-57C2-4F54-948C-2814D8FFE9F2}" destId="{DBFF38AA-CEA2-45B5-ACEB-13BE54431E5A}" srcOrd="0" destOrd="0" parTransId="{EC9BD76A-58DC-438A-A4B6-8D5269133C56}" sibTransId="{ABD804D5-F1C4-4209-8CFC-2FE8D2628EBF}"/>
    <dgm:cxn modelId="{41F4721C-AE1B-438C-B1C7-D18079C69D9A}" srcId="{0D7EB6B1-57C2-4F54-948C-2814D8FFE9F2}" destId="{F7890549-0674-4073-9EB0-9C0336AD44F9}" srcOrd="3" destOrd="0" parTransId="{88983284-6081-45C0-9E65-740E81D56716}" sibTransId="{18F35BCE-16F1-4027-8AF3-6D4ABCF2F6E8}"/>
    <dgm:cxn modelId="{A174EA8B-14D8-4453-8CE8-4E9E4DA5C6A1}" type="presParOf" srcId="{DA3CF5BC-DB1E-488F-BCC3-438406FB92BA}" destId="{88EB75B7-AD1E-4ABE-B8D8-F5059E8112F6}" srcOrd="0" destOrd="0" presId="urn:microsoft.com/office/officeart/2009/3/layout/StepUpProcess"/>
    <dgm:cxn modelId="{D548B4FF-257E-4313-A15F-D896570C26C6}" type="presParOf" srcId="{88EB75B7-AD1E-4ABE-B8D8-F5059E8112F6}" destId="{5A6D9B01-C3B2-490F-99F9-8E01551CB973}" srcOrd="0" destOrd="0" presId="urn:microsoft.com/office/officeart/2009/3/layout/StepUpProcess"/>
    <dgm:cxn modelId="{4568BF1B-D734-48F3-A4DC-0378ED577137}" type="presParOf" srcId="{88EB75B7-AD1E-4ABE-B8D8-F5059E8112F6}" destId="{95255C38-26EE-4FFF-877B-566629BF3250}" srcOrd="1" destOrd="0" presId="urn:microsoft.com/office/officeart/2009/3/layout/StepUpProcess"/>
    <dgm:cxn modelId="{56028395-1BA5-4845-A151-E2B3BA67924F}" type="presParOf" srcId="{88EB75B7-AD1E-4ABE-B8D8-F5059E8112F6}" destId="{9D2591A0-F563-4A8A-B9F0-1E5D0037A5ED}" srcOrd="2" destOrd="0" presId="urn:microsoft.com/office/officeart/2009/3/layout/StepUpProcess"/>
    <dgm:cxn modelId="{55FC6F74-1E94-4991-818C-E1387310ADE7}" type="presParOf" srcId="{DA3CF5BC-DB1E-488F-BCC3-438406FB92BA}" destId="{A87DC25D-5E3A-4F25-88D3-A7F972E7FB88}" srcOrd="1" destOrd="0" presId="urn:microsoft.com/office/officeart/2009/3/layout/StepUpProcess"/>
    <dgm:cxn modelId="{86C7FFC0-35A0-4AE5-8E9B-0FFF26B3F21D}" type="presParOf" srcId="{A87DC25D-5E3A-4F25-88D3-A7F972E7FB88}" destId="{341BE511-D4CF-4118-9684-4025AA7227A9}" srcOrd="0" destOrd="0" presId="urn:microsoft.com/office/officeart/2009/3/layout/StepUpProcess"/>
    <dgm:cxn modelId="{8DF06B95-BF07-4C03-B50F-F0D9D995C246}" type="presParOf" srcId="{DA3CF5BC-DB1E-488F-BCC3-438406FB92BA}" destId="{7275C9E9-8B34-49C6-AD41-3760361D9BF9}" srcOrd="2" destOrd="0" presId="urn:microsoft.com/office/officeart/2009/3/layout/StepUpProcess"/>
    <dgm:cxn modelId="{1E012E94-9DF6-4082-BA5A-A0936B1D76EB}" type="presParOf" srcId="{7275C9E9-8B34-49C6-AD41-3760361D9BF9}" destId="{A40A7B58-A025-4A5F-97D1-CFB1EDEF7D41}" srcOrd="0" destOrd="0" presId="urn:microsoft.com/office/officeart/2009/3/layout/StepUpProcess"/>
    <dgm:cxn modelId="{D90CF88F-5B35-4819-A892-083E2D056812}" type="presParOf" srcId="{7275C9E9-8B34-49C6-AD41-3760361D9BF9}" destId="{600E7815-469C-405D-9687-E46CF138246B}" srcOrd="1" destOrd="0" presId="urn:microsoft.com/office/officeart/2009/3/layout/StepUpProcess"/>
    <dgm:cxn modelId="{D48F84D8-CF23-4899-873F-C1049451D287}" type="presParOf" srcId="{7275C9E9-8B34-49C6-AD41-3760361D9BF9}" destId="{05EC9083-5389-49D4-9F8B-B5F6B881DAC2}" srcOrd="2" destOrd="0" presId="urn:microsoft.com/office/officeart/2009/3/layout/StepUpProcess"/>
    <dgm:cxn modelId="{E69680B5-B50D-4F05-8623-9A1A5545E8FD}" type="presParOf" srcId="{DA3CF5BC-DB1E-488F-BCC3-438406FB92BA}" destId="{0FDEFCA7-B673-4C00-A504-B0908FAB0651}" srcOrd="3" destOrd="0" presId="urn:microsoft.com/office/officeart/2009/3/layout/StepUpProcess"/>
    <dgm:cxn modelId="{B2BD7511-41C4-4614-BE75-85CA875488D9}" type="presParOf" srcId="{0FDEFCA7-B673-4C00-A504-B0908FAB0651}" destId="{D52187A3-56D4-4978-9142-C3E969EC4E55}" srcOrd="0" destOrd="0" presId="urn:microsoft.com/office/officeart/2009/3/layout/StepUpProcess"/>
    <dgm:cxn modelId="{9E58D031-FE78-47C5-B926-733FD8780025}" type="presParOf" srcId="{DA3CF5BC-DB1E-488F-BCC3-438406FB92BA}" destId="{FE12A7F2-061E-4F10-A766-D39D22B83594}" srcOrd="4" destOrd="0" presId="urn:microsoft.com/office/officeart/2009/3/layout/StepUpProcess"/>
    <dgm:cxn modelId="{BD94F86E-8186-4BA7-8AC6-3B830E03AD44}" type="presParOf" srcId="{FE12A7F2-061E-4F10-A766-D39D22B83594}" destId="{4476DB06-A090-42E6-A2A8-3D0C25DC8959}" srcOrd="0" destOrd="0" presId="urn:microsoft.com/office/officeart/2009/3/layout/StepUpProcess"/>
    <dgm:cxn modelId="{31061B91-269B-4A4E-A1BE-DE810B5627C6}" type="presParOf" srcId="{FE12A7F2-061E-4F10-A766-D39D22B83594}" destId="{11FD59BE-E980-4DDE-B3FD-2C68B6AAC0CD}" srcOrd="1" destOrd="0" presId="urn:microsoft.com/office/officeart/2009/3/layout/StepUpProcess"/>
    <dgm:cxn modelId="{EFB8EB8D-059E-4BFB-AE47-53E7887768E7}" type="presParOf" srcId="{FE12A7F2-061E-4F10-A766-D39D22B83594}" destId="{B5421980-F55E-4FC7-A4E2-A753FEB4D5FB}" srcOrd="2" destOrd="0" presId="urn:microsoft.com/office/officeart/2009/3/layout/StepUpProcess"/>
    <dgm:cxn modelId="{3D30A89C-AADF-4615-B4C1-215F3736B109}" type="presParOf" srcId="{DA3CF5BC-DB1E-488F-BCC3-438406FB92BA}" destId="{7FCF2117-9216-4EB9-AADC-5163E25E3E0B}" srcOrd="5" destOrd="0" presId="urn:microsoft.com/office/officeart/2009/3/layout/StepUpProcess"/>
    <dgm:cxn modelId="{004CD7F3-D1BC-40FC-B241-06E1CB616F50}" type="presParOf" srcId="{7FCF2117-9216-4EB9-AADC-5163E25E3E0B}" destId="{4D2D2661-9247-493E-B19E-E896D0E7A6B0}" srcOrd="0" destOrd="0" presId="urn:microsoft.com/office/officeart/2009/3/layout/StepUpProcess"/>
    <dgm:cxn modelId="{5155CC43-394B-47E5-BB4F-B7C10E551758}" type="presParOf" srcId="{DA3CF5BC-DB1E-488F-BCC3-438406FB92BA}" destId="{D36E7141-EED7-42BD-8F26-BFD2DBB9928A}" srcOrd="6" destOrd="0" presId="urn:microsoft.com/office/officeart/2009/3/layout/StepUpProcess"/>
    <dgm:cxn modelId="{4573FCE0-00BA-4BEE-8259-F4015EE828BD}" type="presParOf" srcId="{D36E7141-EED7-42BD-8F26-BFD2DBB9928A}" destId="{47E129F1-F96C-4AAB-ACCD-4EB023FDD670}" srcOrd="0" destOrd="0" presId="urn:microsoft.com/office/officeart/2009/3/layout/StepUpProcess"/>
    <dgm:cxn modelId="{6A940A0E-8890-4004-B103-EDE80EC0D74F}" type="presParOf" srcId="{D36E7141-EED7-42BD-8F26-BFD2DBB9928A}" destId="{BC685FE0-0EBD-483C-AED4-085BBE07406D}" srcOrd="1" destOrd="0" presId="urn:microsoft.com/office/officeart/2009/3/layout/StepUpProcess"/>
    <dgm:cxn modelId="{9564248F-D6A3-4E00-B43A-85FB6BF73D5C}" type="presParOf" srcId="{D36E7141-EED7-42BD-8F26-BFD2DBB9928A}" destId="{9C48B4A0-B64C-4805-B966-7DF4DC78439F}" srcOrd="2" destOrd="0" presId="urn:microsoft.com/office/officeart/2009/3/layout/StepUpProcess"/>
    <dgm:cxn modelId="{3996C51C-852B-4D3A-BA57-926DCC906711}" type="presParOf" srcId="{DA3CF5BC-DB1E-488F-BCC3-438406FB92BA}" destId="{68FC4D1E-CC4D-4286-9417-78CA8216F36A}" srcOrd="7" destOrd="0" presId="urn:microsoft.com/office/officeart/2009/3/layout/StepUpProcess"/>
    <dgm:cxn modelId="{C2C11266-90C0-49A4-8CAE-23FCACC6FAE2}" type="presParOf" srcId="{68FC4D1E-CC4D-4286-9417-78CA8216F36A}" destId="{BE084300-FEC6-402E-A7E6-1DA6B01E24C4}" srcOrd="0" destOrd="0" presId="urn:microsoft.com/office/officeart/2009/3/layout/StepUpProcess"/>
    <dgm:cxn modelId="{47D2DC07-E7F7-405D-9982-EE31CE636C9C}" type="presParOf" srcId="{DA3CF5BC-DB1E-488F-BCC3-438406FB92BA}" destId="{E72EA6E3-DD29-436C-801C-74B44B315720}" srcOrd="8" destOrd="0" presId="urn:microsoft.com/office/officeart/2009/3/layout/StepUpProcess"/>
    <dgm:cxn modelId="{8192ED6E-1EC4-40CD-BEB4-815DE90B4951}" type="presParOf" srcId="{E72EA6E3-DD29-436C-801C-74B44B315720}" destId="{C5B6F6D1-CC48-4603-A321-CF7F33B86083}" srcOrd="0" destOrd="0" presId="urn:microsoft.com/office/officeart/2009/3/layout/StepUpProcess"/>
    <dgm:cxn modelId="{C75E52C9-7ECA-446F-9CF6-D1B1FDE9D00E}" type="presParOf" srcId="{E72EA6E3-DD29-436C-801C-74B44B315720}" destId="{B9A54F5D-3D04-4409-BFBA-758315AC0D61}" srcOrd="1" destOrd="0" presId="urn:microsoft.com/office/officeart/2009/3/layout/StepUpProcess"/>
    <dgm:cxn modelId="{0CEDE240-EA26-48C7-B938-B89B43389F83}" type="presParOf" srcId="{E72EA6E3-DD29-436C-801C-74B44B315720}" destId="{BDD354F0-7418-4544-B416-DAB39A859E01}" srcOrd="2" destOrd="0" presId="urn:microsoft.com/office/officeart/2009/3/layout/StepUpProcess"/>
    <dgm:cxn modelId="{6302FCE9-B497-42F7-8CA2-F02DAF5EF074}" type="presParOf" srcId="{DA3CF5BC-DB1E-488F-BCC3-438406FB92BA}" destId="{BA6454A9-F4BE-4EB3-8760-D232C09B4A3B}" srcOrd="9" destOrd="0" presId="urn:microsoft.com/office/officeart/2009/3/layout/StepUpProcess"/>
    <dgm:cxn modelId="{2BDEE19B-8991-455D-8D95-FC0045F71CCE}" type="presParOf" srcId="{BA6454A9-F4BE-4EB3-8760-D232C09B4A3B}" destId="{5B2EF69D-3603-4F95-A9AE-43B79E17B2F7}" srcOrd="0" destOrd="0" presId="urn:microsoft.com/office/officeart/2009/3/layout/StepUpProcess"/>
    <dgm:cxn modelId="{BA908DC5-2011-4E5B-A538-C9C0E85E7E8F}" type="presParOf" srcId="{DA3CF5BC-DB1E-488F-BCC3-438406FB92BA}" destId="{E8A6AC00-709D-4AF4-96C7-9094ECFF8C60}" srcOrd="10" destOrd="0" presId="urn:microsoft.com/office/officeart/2009/3/layout/StepUpProcess"/>
    <dgm:cxn modelId="{4FDB3FB5-BC08-4582-A526-CD8BBF9D4A93}" type="presParOf" srcId="{E8A6AC00-709D-4AF4-96C7-9094ECFF8C60}" destId="{F194E0E6-99E7-4873-B5A9-C9C13405AFE9}" srcOrd="0" destOrd="0" presId="urn:microsoft.com/office/officeart/2009/3/layout/StepUpProcess"/>
    <dgm:cxn modelId="{CFD16F7C-A119-4DE4-B7D5-6184A7C06953}" type="presParOf" srcId="{E8A6AC00-709D-4AF4-96C7-9094ECFF8C60}" destId="{26B47C30-EB5E-447F-8CEE-C9957075E4AB}"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9F7F07-407D-4545-8D6D-5ECA730D827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7087CB4-A149-46C2-9DE7-E200542B223E}">
      <dgm:prSet phldrT="[Text]"/>
      <dgm:spPr/>
      <dgm:t>
        <a:bodyPr/>
        <a:lstStyle/>
        <a:p>
          <a:r>
            <a:rPr lang="en-US" dirty="0" smtClean="0"/>
            <a:t>Freed from guilt</a:t>
          </a:r>
        </a:p>
        <a:p>
          <a:r>
            <a:rPr lang="en-US" dirty="0" smtClean="0"/>
            <a:t>1Jn1:8-9</a:t>
          </a:r>
          <a:endParaRPr lang="en-US" dirty="0"/>
        </a:p>
      </dgm:t>
    </dgm:pt>
    <dgm:pt modelId="{515C8418-BF3C-4A8E-A3C7-3DF64F77589C}" type="parTrans" cxnId="{73B62D7F-89E9-41AC-988D-BDEF8B13C010}">
      <dgm:prSet/>
      <dgm:spPr/>
      <dgm:t>
        <a:bodyPr/>
        <a:lstStyle/>
        <a:p>
          <a:endParaRPr lang="en-US"/>
        </a:p>
      </dgm:t>
    </dgm:pt>
    <dgm:pt modelId="{5E5629D3-9A0C-4514-ABE1-A9AD7F9D0940}" type="sibTrans" cxnId="{73B62D7F-89E9-41AC-988D-BDEF8B13C010}">
      <dgm:prSet/>
      <dgm:spPr/>
      <dgm:t>
        <a:bodyPr/>
        <a:lstStyle/>
        <a:p>
          <a:endParaRPr lang="en-US"/>
        </a:p>
      </dgm:t>
    </dgm:pt>
    <dgm:pt modelId="{26D58CEB-3897-4F4F-B4B0-9C95A552486A}">
      <dgm:prSet phldrT="[Text]"/>
      <dgm:spPr/>
      <dgm:t>
        <a:bodyPr/>
        <a:lstStyle/>
        <a:p>
          <a:r>
            <a:rPr lang="en-US" dirty="0" smtClean="0"/>
            <a:t>Power over sin</a:t>
          </a:r>
        </a:p>
        <a:p>
          <a:r>
            <a:rPr lang="en-US" dirty="0" smtClean="0"/>
            <a:t>Rm 6:1-4</a:t>
          </a:r>
          <a:endParaRPr lang="en-US" dirty="0"/>
        </a:p>
      </dgm:t>
    </dgm:pt>
    <dgm:pt modelId="{7BD121E2-5F21-47A9-9171-BE126C89DE2A}" type="parTrans" cxnId="{725DFBE8-3CE7-4D75-B964-37334602610F}">
      <dgm:prSet/>
      <dgm:spPr/>
      <dgm:t>
        <a:bodyPr/>
        <a:lstStyle/>
        <a:p>
          <a:endParaRPr lang="en-US"/>
        </a:p>
      </dgm:t>
    </dgm:pt>
    <dgm:pt modelId="{A900DBCD-4ABC-4065-9D49-9A9A9FE77675}" type="sibTrans" cxnId="{725DFBE8-3CE7-4D75-B964-37334602610F}">
      <dgm:prSet/>
      <dgm:spPr/>
      <dgm:t>
        <a:bodyPr/>
        <a:lstStyle/>
        <a:p>
          <a:endParaRPr lang="en-US"/>
        </a:p>
      </dgm:t>
    </dgm:pt>
    <dgm:pt modelId="{E2FCFE32-C065-4B31-88D8-2C625E860442}">
      <dgm:prSet phldrT="[Text]"/>
      <dgm:spPr/>
      <dgm:t>
        <a:bodyPr/>
        <a:lstStyle/>
        <a:p>
          <a:r>
            <a:rPr lang="en-US" dirty="0" smtClean="0"/>
            <a:t>Leadership</a:t>
          </a:r>
        </a:p>
        <a:p>
          <a:r>
            <a:rPr lang="en-US" dirty="0" err="1" smtClean="0"/>
            <a:t>Jn</a:t>
          </a:r>
          <a:r>
            <a:rPr lang="en-US" dirty="0" smtClean="0"/>
            <a:t> 21:18</a:t>
          </a:r>
        </a:p>
      </dgm:t>
    </dgm:pt>
    <dgm:pt modelId="{C6E102E5-78B7-4961-B88B-A7CE4E657555}" type="parTrans" cxnId="{40EB48DA-9DFA-4916-A863-90E9A5DA8FE9}">
      <dgm:prSet/>
      <dgm:spPr/>
      <dgm:t>
        <a:bodyPr/>
        <a:lstStyle/>
        <a:p>
          <a:endParaRPr lang="en-US"/>
        </a:p>
      </dgm:t>
    </dgm:pt>
    <dgm:pt modelId="{1ADE322A-5792-47B1-A128-1217AB4B535D}" type="sibTrans" cxnId="{40EB48DA-9DFA-4916-A863-90E9A5DA8FE9}">
      <dgm:prSet/>
      <dgm:spPr/>
      <dgm:t>
        <a:bodyPr/>
        <a:lstStyle/>
        <a:p>
          <a:endParaRPr lang="en-US" dirty="0"/>
        </a:p>
      </dgm:t>
    </dgm:pt>
    <dgm:pt modelId="{5E3B5485-EC4C-4AB6-8321-63C95FB2A12C}">
      <dgm:prSet phldrT="[Text]"/>
      <dgm:spPr/>
      <dgm:t>
        <a:bodyPr/>
        <a:lstStyle/>
        <a:p>
          <a:r>
            <a:rPr lang="en-US" dirty="0" smtClean="0"/>
            <a:t>Love</a:t>
          </a:r>
        </a:p>
        <a:p>
          <a:r>
            <a:rPr lang="en-US" dirty="0" smtClean="0"/>
            <a:t>1 Pt 1:22</a:t>
          </a:r>
          <a:endParaRPr lang="en-US" dirty="0"/>
        </a:p>
      </dgm:t>
    </dgm:pt>
    <dgm:pt modelId="{775F3C3A-8964-4619-A8E6-76B2E5ADEE57}" type="sibTrans" cxnId="{867CBCED-1550-4499-BF57-33762116869D}">
      <dgm:prSet/>
      <dgm:spPr/>
      <dgm:t>
        <a:bodyPr/>
        <a:lstStyle/>
        <a:p>
          <a:endParaRPr lang="en-US"/>
        </a:p>
      </dgm:t>
    </dgm:pt>
    <dgm:pt modelId="{0CC2E4A1-D840-4117-902C-DDCEE411916C}" type="parTrans" cxnId="{867CBCED-1550-4499-BF57-33762116869D}">
      <dgm:prSet/>
      <dgm:spPr/>
      <dgm:t>
        <a:bodyPr/>
        <a:lstStyle/>
        <a:p>
          <a:endParaRPr lang="en-US"/>
        </a:p>
      </dgm:t>
    </dgm:pt>
    <dgm:pt modelId="{6AF084C9-593E-40E3-86DE-2E75672A4E45}">
      <dgm:prSet phldrT="[Text]"/>
      <dgm:spPr/>
      <dgm:t>
        <a:bodyPr/>
        <a:lstStyle/>
        <a:p>
          <a:r>
            <a:rPr lang="en-US" dirty="0" smtClean="0"/>
            <a:t>Purity</a:t>
          </a:r>
        </a:p>
        <a:p>
          <a:r>
            <a:rPr lang="en-US" dirty="0" smtClean="0"/>
            <a:t>1 </a:t>
          </a:r>
          <a:r>
            <a:rPr lang="en-US" dirty="0" err="1" smtClean="0"/>
            <a:t>Jn</a:t>
          </a:r>
          <a:r>
            <a:rPr lang="en-US" dirty="0" smtClean="0"/>
            <a:t> 3:1-3</a:t>
          </a:r>
          <a:endParaRPr lang="en-US" dirty="0"/>
        </a:p>
      </dgm:t>
    </dgm:pt>
    <dgm:pt modelId="{530C1394-1E6D-4BEA-AB7D-CDB20AA45AFB}" type="sibTrans" cxnId="{EA5E86B0-A58A-4CD2-BADF-370BC59E8CA6}">
      <dgm:prSet/>
      <dgm:spPr/>
      <dgm:t>
        <a:bodyPr/>
        <a:lstStyle/>
        <a:p>
          <a:endParaRPr lang="en-US"/>
        </a:p>
      </dgm:t>
    </dgm:pt>
    <dgm:pt modelId="{820880F5-65C4-42CC-8A5B-F2D15F4D0765}" type="parTrans" cxnId="{EA5E86B0-A58A-4CD2-BADF-370BC59E8CA6}">
      <dgm:prSet/>
      <dgm:spPr/>
      <dgm:t>
        <a:bodyPr/>
        <a:lstStyle/>
        <a:p>
          <a:endParaRPr lang="en-US"/>
        </a:p>
      </dgm:t>
    </dgm:pt>
    <dgm:pt modelId="{0D31A032-FF04-419C-8568-648A4DFAC3E4}">
      <dgm:prSet phldrT="[Text]"/>
      <dgm:spPr/>
      <dgm:t>
        <a:bodyPr/>
        <a:lstStyle/>
        <a:p>
          <a:r>
            <a:rPr lang="en-US" dirty="0" smtClean="0"/>
            <a:t>Sacrifice</a:t>
          </a:r>
        </a:p>
        <a:p>
          <a:r>
            <a:rPr lang="en-US" dirty="0" smtClean="0"/>
            <a:t>Rm 12:1-3</a:t>
          </a:r>
          <a:endParaRPr lang="en-US" dirty="0"/>
        </a:p>
      </dgm:t>
    </dgm:pt>
    <dgm:pt modelId="{250FB77A-B321-44BD-BE3E-47DC7F2E7CAD}" type="parTrans" cxnId="{497D5430-C37C-4C0E-ADC6-3000219F26B1}">
      <dgm:prSet/>
      <dgm:spPr/>
      <dgm:t>
        <a:bodyPr/>
        <a:lstStyle/>
        <a:p>
          <a:endParaRPr lang="en-US"/>
        </a:p>
      </dgm:t>
    </dgm:pt>
    <dgm:pt modelId="{36DE0F7C-E25F-4CED-911A-1CE532E2E82B}" type="sibTrans" cxnId="{497D5430-C37C-4C0E-ADC6-3000219F26B1}">
      <dgm:prSet/>
      <dgm:spPr/>
      <dgm:t>
        <a:bodyPr/>
        <a:lstStyle/>
        <a:p>
          <a:endParaRPr lang="en-US"/>
        </a:p>
      </dgm:t>
    </dgm:pt>
    <dgm:pt modelId="{B80391C0-E414-4604-8282-82EE56D04078}" type="pres">
      <dgm:prSet presAssocID="{BE9F7F07-407D-4545-8D6D-5ECA730D8276}" presName="cycle" presStyleCnt="0">
        <dgm:presLayoutVars>
          <dgm:dir/>
          <dgm:resizeHandles val="exact"/>
        </dgm:presLayoutVars>
      </dgm:prSet>
      <dgm:spPr/>
      <dgm:t>
        <a:bodyPr/>
        <a:lstStyle/>
        <a:p>
          <a:endParaRPr lang="en-US"/>
        </a:p>
      </dgm:t>
    </dgm:pt>
    <dgm:pt modelId="{ADDE2F9A-A5BE-4220-9177-F3CD68602B70}" type="pres">
      <dgm:prSet presAssocID="{B7087CB4-A149-46C2-9DE7-E200542B223E}" presName="node" presStyleLbl="node1" presStyleIdx="0" presStyleCnt="6">
        <dgm:presLayoutVars>
          <dgm:bulletEnabled val="1"/>
        </dgm:presLayoutVars>
      </dgm:prSet>
      <dgm:spPr/>
      <dgm:t>
        <a:bodyPr/>
        <a:lstStyle/>
        <a:p>
          <a:endParaRPr lang="en-US"/>
        </a:p>
      </dgm:t>
    </dgm:pt>
    <dgm:pt modelId="{8B1B5FCC-8F95-494E-87D1-3FAAC0569AA6}" type="pres">
      <dgm:prSet presAssocID="{5E5629D3-9A0C-4514-ABE1-A9AD7F9D0940}" presName="sibTrans" presStyleLbl="sibTrans2D1" presStyleIdx="0" presStyleCnt="6"/>
      <dgm:spPr/>
      <dgm:t>
        <a:bodyPr/>
        <a:lstStyle/>
        <a:p>
          <a:endParaRPr lang="en-US"/>
        </a:p>
      </dgm:t>
    </dgm:pt>
    <dgm:pt modelId="{DBE7BE61-72CA-4702-B095-63E8F81CB857}" type="pres">
      <dgm:prSet presAssocID="{5E5629D3-9A0C-4514-ABE1-A9AD7F9D0940}" presName="connectorText" presStyleLbl="sibTrans2D1" presStyleIdx="0" presStyleCnt="6"/>
      <dgm:spPr/>
      <dgm:t>
        <a:bodyPr/>
        <a:lstStyle/>
        <a:p>
          <a:endParaRPr lang="en-US"/>
        </a:p>
      </dgm:t>
    </dgm:pt>
    <dgm:pt modelId="{971975D5-4C66-48C4-A9E3-731E90A05E71}" type="pres">
      <dgm:prSet presAssocID="{26D58CEB-3897-4F4F-B4B0-9C95A552486A}" presName="node" presStyleLbl="node1" presStyleIdx="1" presStyleCnt="6">
        <dgm:presLayoutVars>
          <dgm:bulletEnabled val="1"/>
        </dgm:presLayoutVars>
      </dgm:prSet>
      <dgm:spPr/>
      <dgm:t>
        <a:bodyPr/>
        <a:lstStyle/>
        <a:p>
          <a:endParaRPr lang="en-US"/>
        </a:p>
      </dgm:t>
    </dgm:pt>
    <dgm:pt modelId="{84B3B176-8CEA-48AB-99D7-5A7A2893038B}" type="pres">
      <dgm:prSet presAssocID="{A900DBCD-4ABC-4065-9D49-9A9A9FE77675}" presName="sibTrans" presStyleLbl="sibTrans2D1" presStyleIdx="1" presStyleCnt="6"/>
      <dgm:spPr/>
      <dgm:t>
        <a:bodyPr/>
        <a:lstStyle/>
        <a:p>
          <a:endParaRPr lang="en-US"/>
        </a:p>
      </dgm:t>
    </dgm:pt>
    <dgm:pt modelId="{22BD403B-7F77-4A33-8AF0-EF071BBD37D9}" type="pres">
      <dgm:prSet presAssocID="{A900DBCD-4ABC-4065-9D49-9A9A9FE77675}" presName="connectorText" presStyleLbl="sibTrans2D1" presStyleIdx="1" presStyleCnt="6"/>
      <dgm:spPr/>
      <dgm:t>
        <a:bodyPr/>
        <a:lstStyle/>
        <a:p>
          <a:endParaRPr lang="en-US"/>
        </a:p>
      </dgm:t>
    </dgm:pt>
    <dgm:pt modelId="{1A3FFBC9-D647-4AD7-8985-8BC475D8895B}" type="pres">
      <dgm:prSet presAssocID="{6AF084C9-593E-40E3-86DE-2E75672A4E45}" presName="node" presStyleLbl="node1" presStyleIdx="2" presStyleCnt="6">
        <dgm:presLayoutVars>
          <dgm:bulletEnabled val="1"/>
        </dgm:presLayoutVars>
      </dgm:prSet>
      <dgm:spPr/>
      <dgm:t>
        <a:bodyPr/>
        <a:lstStyle/>
        <a:p>
          <a:endParaRPr lang="en-US"/>
        </a:p>
      </dgm:t>
    </dgm:pt>
    <dgm:pt modelId="{02A57CAB-EB28-4CF1-8AA0-D495CFBE146B}" type="pres">
      <dgm:prSet presAssocID="{530C1394-1E6D-4BEA-AB7D-CDB20AA45AFB}" presName="sibTrans" presStyleLbl="sibTrans2D1" presStyleIdx="2" presStyleCnt="6"/>
      <dgm:spPr/>
      <dgm:t>
        <a:bodyPr/>
        <a:lstStyle/>
        <a:p>
          <a:endParaRPr lang="en-US"/>
        </a:p>
      </dgm:t>
    </dgm:pt>
    <dgm:pt modelId="{C5073C35-3F7E-4B20-8A83-6C02D6580986}" type="pres">
      <dgm:prSet presAssocID="{530C1394-1E6D-4BEA-AB7D-CDB20AA45AFB}" presName="connectorText" presStyleLbl="sibTrans2D1" presStyleIdx="2" presStyleCnt="6"/>
      <dgm:spPr/>
      <dgm:t>
        <a:bodyPr/>
        <a:lstStyle/>
        <a:p>
          <a:endParaRPr lang="en-US"/>
        </a:p>
      </dgm:t>
    </dgm:pt>
    <dgm:pt modelId="{FEB51F3E-AF16-4302-B86B-DEE96E02D044}" type="pres">
      <dgm:prSet presAssocID="{5E3B5485-EC4C-4AB6-8321-63C95FB2A12C}" presName="node" presStyleLbl="node1" presStyleIdx="3" presStyleCnt="6">
        <dgm:presLayoutVars>
          <dgm:bulletEnabled val="1"/>
        </dgm:presLayoutVars>
      </dgm:prSet>
      <dgm:spPr/>
      <dgm:t>
        <a:bodyPr/>
        <a:lstStyle/>
        <a:p>
          <a:endParaRPr lang="en-US"/>
        </a:p>
      </dgm:t>
    </dgm:pt>
    <dgm:pt modelId="{8CAB9104-8273-46F3-A2A1-F9A477B129DD}" type="pres">
      <dgm:prSet presAssocID="{775F3C3A-8964-4619-A8E6-76B2E5ADEE57}" presName="sibTrans" presStyleLbl="sibTrans2D1" presStyleIdx="3" presStyleCnt="6"/>
      <dgm:spPr/>
      <dgm:t>
        <a:bodyPr/>
        <a:lstStyle/>
        <a:p>
          <a:endParaRPr lang="en-US"/>
        </a:p>
      </dgm:t>
    </dgm:pt>
    <dgm:pt modelId="{4FD1D821-BE7B-4C8B-83B2-42476C448BF0}" type="pres">
      <dgm:prSet presAssocID="{775F3C3A-8964-4619-A8E6-76B2E5ADEE57}" presName="connectorText" presStyleLbl="sibTrans2D1" presStyleIdx="3" presStyleCnt="6"/>
      <dgm:spPr/>
      <dgm:t>
        <a:bodyPr/>
        <a:lstStyle/>
        <a:p>
          <a:endParaRPr lang="en-US"/>
        </a:p>
      </dgm:t>
    </dgm:pt>
    <dgm:pt modelId="{0764A605-9FB1-406C-890D-96C52DC84548}" type="pres">
      <dgm:prSet presAssocID="{0D31A032-FF04-419C-8568-648A4DFAC3E4}" presName="node" presStyleLbl="node1" presStyleIdx="4" presStyleCnt="6">
        <dgm:presLayoutVars>
          <dgm:bulletEnabled val="1"/>
        </dgm:presLayoutVars>
      </dgm:prSet>
      <dgm:spPr/>
      <dgm:t>
        <a:bodyPr/>
        <a:lstStyle/>
        <a:p>
          <a:endParaRPr lang="en-US"/>
        </a:p>
      </dgm:t>
    </dgm:pt>
    <dgm:pt modelId="{8A7BA4F1-3404-4509-B2A3-8DDA98F9CD24}" type="pres">
      <dgm:prSet presAssocID="{36DE0F7C-E25F-4CED-911A-1CE532E2E82B}" presName="sibTrans" presStyleLbl="sibTrans2D1" presStyleIdx="4" presStyleCnt="6"/>
      <dgm:spPr/>
      <dgm:t>
        <a:bodyPr/>
        <a:lstStyle/>
        <a:p>
          <a:endParaRPr lang="en-US"/>
        </a:p>
      </dgm:t>
    </dgm:pt>
    <dgm:pt modelId="{3F5E2F27-0FFF-4FD2-B95F-08DB1BC31784}" type="pres">
      <dgm:prSet presAssocID="{36DE0F7C-E25F-4CED-911A-1CE532E2E82B}" presName="connectorText" presStyleLbl="sibTrans2D1" presStyleIdx="4" presStyleCnt="6"/>
      <dgm:spPr/>
      <dgm:t>
        <a:bodyPr/>
        <a:lstStyle/>
        <a:p>
          <a:endParaRPr lang="en-US"/>
        </a:p>
      </dgm:t>
    </dgm:pt>
    <dgm:pt modelId="{B0F65645-2759-4930-98AB-E74BE84778DB}" type="pres">
      <dgm:prSet presAssocID="{E2FCFE32-C065-4B31-88D8-2C625E860442}" presName="node" presStyleLbl="node1" presStyleIdx="5" presStyleCnt="6">
        <dgm:presLayoutVars>
          <dgm:bulletEnabled val="1"/>
        </dgm:presLayoutVars>
      </dgm:prSet>
      <dgm:spPr/>
      <dgm:t>
        <a:bodyPr/>
        <a:lstStyle/>
        <a:p>
          <a:endParaRPr lang="en-US"/>
        </a:p>
      </dgm:t>
    </dgm:pt>
    <dgm:pt modelId="{A3EDBBFB-567E-4C32-AD27-7C45FF486382}" type="pres">
      <dgm:prSet presAssocID="{1ADE322A-5792-47B1-A128-1217AB4B535D}" presName="sibTrans" presStyleLbl="sibTrans2D1" presStyleIdx="5" presStyleCnt="6"/>
      <dgm:spPr/>
      <dgm:t>
        <a:bodyPr/>
        <a:lstStyle/>
        <a:p>
          <a:endParaRPr lang="en-US"/>
        </a:p>
      </dgm:t>
    </dgm:pt>
    <dgm:pt modelId="{B0C34775-B9F5-4A95-85B2-089ECBA24275}" type="pres">
      <dgm:prSet presAssocID="{1ADE322A-5792-47B1-A128-1217AB4B535D}" presName="connectorText" presStyleLbl="sibTrans2D1" presStyleIdx="5" presStyleCnt="6"/>
      <dgm:spPr/>
      <dgm:t>
        <a:bodyPr/>
        <a:lstStyle/>
        <a:p>
          <a:endParaRPr lang="en-US"/>
        </a:p>
      </dgm:t>
    </dgm:pt>
  </dgm:ptLst>
  <dgm:cxnLst>
    <dgm:cxn modelId="{EA5E86B0-A58A-4CD2-BADF-370BC59E8CA6}" srcId="{BE9F7F07-407D-4545-8D6D-5ECA730D8276}" destId="{6AF084C9-593E-40E3-86DE-2E75672A4E45}" srcOrd="2" destOrd="0" parTransId="{820880F5-65C4-42CC-8A5B-F2D15F4D0765}" sibTransId="{530C1394-1E6D-4BEA-AB7D-CDB20AA45AFB}"/>
    <dgm:cxn modelId="{2DD6762D-6165-40A0-A324-FA56D85F806E}" type="presOf" srcId="{530C1394-1E6D-4BEA-AB7D-CDB20AA45AFB}" destId="{C5073C35-3F7E-4B20-8A83-6C02D6580986}" srcOrd="1" destOrd="0" presId="urn:microsoft.com/office/officeart/2005/8/layout/cycle2"/>
    <dgm:cxn modelId="{002F628E-6A19-43DA-BF10-60A9DA092CBF}" type="presOf" srcId="{5E5629D3-9A0C-4514-ABE1-A9AD7F9D0940}" destId="{DBE7BE61-72CA-4702-B095-63E8F81CB857}" srcOrd="1" destOrd="0" presId="urn:microsoft.com/office/officeart/2005/8/layout/cycle2"/>
    <dgm:cxn modelId="{725DFBE8-3CE7-4D75-B964-37334602610F}" srcId="{BE9F7F07-407D-4545-8D6D-5ECA730D8276}" destId="{26D58CEB-3897-4F4F-B4B0-9C95A552486A}" srcOrd="1" destOrd="0" parTransId="{7BD121E2-5F21-47A9-9171-BE126C89DE2A}" sibTransId="{A900DBCD-4ABC-4065-9D49-9A9A9FE77675}"/>
    <dgm:cxn modelId="{2F4A99B4-E024-44EC-91F4-8F3A5DBE783A}" type="presOf" srcId="{B7087CB4-A149-46C2-9DE7-E200542B223E}" destId="{ADDE2F9A-A5BE-4220-9177-F3CD68602B70}" srcOrd="0" destOrd="0" presId="urn:microsoft.com/office/officeart/2005/8/layout/cycle2"/>
    <dgm:cxn modelId="{497D5430-C37C-4C0E-ADC6-3000219F26B1}" srcId="{BE9F7F07-407D-4545-8D6D-5ECA730D8276}" destId="{0D31A032-FF04-419C-8568-648A4DFAC3E4}" srcOrd="4" destOrd="0" parTransId="{250FB77A-B321-44BD-BE3E-47DC7F2E7CAD}" sibTransId="{36DE0F7C-E25F-4CED-911A-1CE532E2E82B}"/>
    <dgm:cxn modelId="{36E45B0F-D601-4219-9C19-7BA16204C796}" type="presOf" srcId="{1ADE322A-5792-47B1-A128-1217AB4B535D}" destId="{B0C34775-B9F5-4A95-85B2-089ECBA24275}" srcOrd="1" destOrd="0" presId="urn:microsoft.com/office/officeart/2005/8/layout/cycle2"/>
    <dgm:cxn modelId="{35A3BDFB-4F88-40D7-9693-5D3CC9278172}" type="presOf" srcId="{1ADE322A-5792-47B1-A128-1217AB4B535D}" destId="{A3EDBBFB-567E-4C32-AD27-7C45FF486382}" srcOrd="0" destOrd="0" presId="urn:microsoft.com/office/officeart/2005/8/layout/cycle2"/>
    <dgm:cxn modelId="{867CBCED-1550-4499-BF57-33762116869D}" srcId="{BE9F7F07-407D-4545-8D6D-5ECA730D8276}" destId="{5E3B5485-EC4C-4AB6-8321-63C95FB2A12C}" srcOrd="3" destOrd="0" parTransId="{0CC2E4A1-D840-4117-902C-DDCEE411916C}" sibTransId="{775F3C3A-8964-4619-A8E6-76B2E5ADEE57}"/>
    <dgm:cxn modelId="{99B2CAF4-863A-4BB5-B873-AD6600144B50}" type="presOf" srcId="{5E5629D3-9A0C-4514-ABE1-A9AD7F9D0940}" destId="{8B1B5FCC-8F95-494E-87D1-3FAAC0569AA6}" srcOrd="0" destOrd="0" presId="urn:microsoft.com/office/officeart/2005/8/layout/cycle2"/>
    <dgm:cxn modelId="{73B62D7F-89E9-41AC-988D-BDEF8B13C010}" srcId="{BE9F7F07-407D-4545-8D6D-5ECA730D8276}" destId="{B7087CB4-A149-46C2-9DE7-E200542B223E}" srcOrd="0" destOrd="0" parTransId="{515C8418-BF3C-4A8E-A3C7-3DF64F77589C}" sibTransId="{5E5629D3-9A0C-4514-ABE1-A9AD7F9D0940}"/>
    <dgm:cxn modelId="{EDC8F940-5E1B-4B4A-AF5D-299FBD3305D4}" type="presOf" srcId="{5E3B5485-EC4C-4AB6-8321-63C95FB2A12C}" destId="{FEB51F3E-AF16-4302-B86B-DEE96E02D044}" srcOrd="0" destOrd="0" presId="urn:microsoft.com/office/officeart/2005/8/layout/cycle2"/>
    <dgm:cxn modelId="{CFE9ABE0-1E70-4ADD-8A18-A293C1EE175C}" type="presOf" srcId="{BE9F7F07-407D-4545-8D6D-5ECA730D8276}" destId="{B80391C0-E414-4604-8282-82EE56D04078}" srcOrd="0" destOrd="0" presId="urn:microsoft.com/office/officeart/2005/8/layout/cycle2"/>
    <dgm:cxn modelId="{F0C00540-CAA6-4873-946D-53752FC427FD}" type="presOf" srcId="{A900DBCD-4ABC-4065-9D49-9A9A9FE77675}" destId="{84B3B176-8CEA-48AB-99D7-5A7A2893038B}" srcOrd="0" destOrd="0" presId="urn:microsoft.com/office/officeart/2005/8/layout/cycle2"/>
    <dgm:cxn modelId="{F2EED4E4-8E22-4684-A56E-76A60862C718}" type="presOf" srcId="{36DE0F7C-E25F-4CED-911A-1CE532E2E82B}" destId="{8A7BA4F1-3404-4509-B2A3-8DDA98F9CD24}" srcOrd="0" destOrd="0" presId="urn:microsoft.com/office/officeart/2005/8/layout/cycle2"/>
    <dgm:cxn modelId="{C91A18C8-A850-42F6-A7FC-DBFF84D55895}" type="presOf" srcId="{775F3C3A-8964-4619-A8E6-76B2E5ADEE57}" destId="{8CAB9104-8273-46F3-A2A1-F9A477B129DD}" srcOrd="0" destOrd="0" presId="urn:microsoft.com/office/officeart/2005/8/layout/cycle2"/>
    <dgm:cxn modelId="{1583D386-E826-47D4-AC87-E1268A250300}" type="presOf" srcId="{775F3C3A-8964-4619-A8E6-76B2E5ADEE57}" destId="{4FD1D821-BE7B-4C8B-83B2-42476C448BF0}" srcOrd="1" destOrd="0" presId="urn:microsoft.com/office/officeart/2005/8/layout/cycle2"/>
    <dgm:cxn modelId="{C3E3EBF6-285A-42BD-9456-02A11422D321}" type="presOf" srcId="{A900DBCD-4ABC-4065-9D49-9A9A9FE77675}" destId="{22BD403B-7F77-4A33-8AF0-EF071BBD37D9}" srcOrd="1" destOrd="0" presId="urn:microsoft.com/office/officeart/2005/8/layout/cycle2"/>
    <dgm:cxn modelId="{7B3EEB9F-88DD-4850-AF60-EEEF0ED0AA50}" type="presOf" srcId="{E2FCFE32-C065-4B31-88D8-2C625E860442}" destId="{B0F65645-2759-4930-98AB-E74BE84778DB}" srcOrd="0" destOrd="0" presId="urn:microsoft.com/office/officeart/2005/8/layout/cycle2"/>
    <dgm:cxn modelId="{0444D37D-447E-4498-B086-FC721065A602}" type="presOf" srcId="{36DE0F7C-E25F-4CED-911A-1CE532E2E82B}" destId="{3F5E2F27-0FFF-4FD2-B95F-08DB1BC31784}" srcOrd="1" destOrd="0" presId="urn:microsoft.com/office/officeart/2005/8/layout/cycle2"/>
    <dgm:cxn modelId="{40EB48DA-9DFA-4916-A863-90E9A5DA8FE9}" srcId="{BE9F7F07-407D-4545-8D6D-5ECA730D8276}" destId="{E2FCFE32-C065-4B31-88D8-2C625E860442}" srcOrd="5" destOrd="0" parTransId="{C6E102E5-78B7-4961-B88B-A7CE4E657555}" sibTransId="{1ADE322A-5792-47B1-A128-1217AB4B535D}"/>
    <dgm:cxn modelId="{0DABD488-C18B-4C67-9D89-1279F5537B0C}" type="presOf" srcId="{26D58CEB-3897-4F4F-B4B0-9C95A552486A}" destId="{971975D5-4C66-48C4-A9E3-731E90A05E71}" srcOrd="0" destOrd="0" presId="urn:microsoft.com/office/officeart/2005/8/layout/cycle2"/>
    <dgm:cxn modelId="{EED1DC27-9F34-47B4-9E4C-DA5185A11F29}" type="presOf" srcId="{0D31A032-FF04-419C-8568-648A4DFAC3E4}" destId="{0764A605-9FB1-406C-890D-96C52DC84548}" srcOrd="0" destOrd="0" presId="urn:microsoft.com/office/officeart/2005/8/layout/cycle2"/>
    <dgm:cxn modelId="{F5462398-67EF-49C5-AD9D-A9132C5CE872}" type="presOf" srcId="{6AF084C9-593E-40E3-86DE-2E75672A4E45}" destId="{1A3FFBC9-D647-4AD7-8985-8BC475D8895B}" srcOrd="0" destOrd="0" presId="urn:microsoft.com/office/officeart/2005/8/layout/cycle2"/>
    <dgm:cxn modelId="{6D4B3B51-D74A-4F87-BBF0-6276B044BDFD}" type="presOf" srcId="{530C1394-1E6D-4BEA-AB7D-CDB20AA45AFB}" destId="{02A57CAB-EB28-4CF1-8AA0-D495CFBE146B}" srcOrd="0" destOrd="0" presId="urn:microsoft.com/office/officeart/2005/8/layout/cycle2"/>
    <dgm:cxn modelId="{012587D8-9E9E-486F-9EA0-8DC45333B6E7}" type="presParOf" srcId="{B80391C0-E414-4604-8282-82EE56D04078}" destId="{ADDE2F9A-A5BE-4220-9177-F3CD68602B70}" srcOrd="0" destOrd="0" presId="urn:microsoft.com/office/officeart/2005/8/layout/cycle2"/>
    <dgm:cxn modelId="{C360089D-BDC3-44CE-8CD8-5B81EFEBA98C}" type="presParOf" srcId="{B80391C0-E414-4604-8282-82EE56D04078}" destId="{8B1B5FCC-8F95-494E-87D1-3FAAC0569AA6}" srcOrd="1" destOrd="0" presId="urn:microsoft.com/office/officeart/2005/8/layout/cycle2"/>
    <dgm:cxn modelId="{74AC46C5-AFF3-4DD1-BEDD-C1B2D12FA0A9}" type="presParOf" srcId="{8B1B5FCC-8F95-494E-87D1-3FAAC0569AA6}" destId="{DBE7BE61-72CA-4702-B095-63E8F81CB857}" srcOrd="0" destOrd="0" presId="urn:microsoft.com/office/officeart/2005/8/layout/cycle2"/>
    <dgm:cxn modelId="{600E88C0-53BF-46A6-9945-9F8B2886AD0C}" type="presParOf" srcId="{B80391C0-E414-4604-8282-82EE56D04078}" destId="{971975D5-4C66-48C4-A9E3-731E90A05E71}" srcOrd="2" destOrd="0" presId="urn:microsoft.com/office/officeart/2005/8/layout/cycle2"/>
    <dgm:cxn modelId="{C103E882-073A-441E-8778-6D0A4B035CC3}" type="presParOf" srcId="{B80391C0-E414-4604-8282-82EE56D04078}" destId="{84B3B176-8CEA-48AB-99D7-5A7A2893038B}" srcOrd="3" destOrd="0" presId="urn:microsoft.com/office/officeart/2005/8/layout/cycle2"/>
    <dgm:cxn modelId="{45A9B975-4E88-4952-807D-2AF3AC42B0B0}" type="presParOf" srcId="{84B3B176-8CEA-48AB-99D7-5A7A2893038B}" destId="{22BD403B-7F77-4A33-8AF0-EF071BBD37D9}" srcOrd="0" destOrd="0" presId="urn:microsoft.com/office/officeart/2005/8/layout/cycle2"/>
    <dgm:cxn modelId="{ADC8017E-19F7-4CB5-BF24-B32AE2E7A7BE}" type="presParOf" srcId="{B80391C0-E414-4604-8282-82EE56D04078}" destId="{1A3FFBC9-D647-4AD7-8985-8BC475D8895B}" srcOrd="4" destOrd="0" presId="urn:microsoft.com/office/officeart/2005/8/layout/cycle2"/>
    <dgm:cxn modelId="{27EF9217-7497-49FF-BB03-A07A8CA34E3B}" type="presParOf" srcId="{B80391C0-E414-4604-8282-82EE56D04078}" destId="{02A57CAB-EB28-4CF1-8AA0-D495CFBE146B}" srcOrd="5" destOrd="0" presId="urn:microsoft.com/office/officeart/2005/8/layout/cycle2"/>
    <dgm:cxn modelId="{CB5C40FB-A9EA-4805-812A-362DCBCD64C1}" type="presParOf" srcId="{02A57CAB-EB28-4CF1-8AA0-D495CFBE146B}" destId="{C5073C35-3F7E-4B20-8A83-6C02D6580986}" srcOrd="0" destOrd="0" presId="urn:microsoft.com/office/officeart/2005/8/layout/cycle2"/>
    <dgm:cxn modelId="{D69AFCD7-A154-45D0-86EB-2BF0E7485CA8}" type="presParOf" srcId="{B80391C0-E414-4604-8282-82EE56D04078}" destId="{FEB51F3E-AF16-4302-B86B-DEE96E02D044}" srcOrd="6" destOrd="0" presId="urn:microsoft.com/office/officeart/2005/8/layout/cycle2"/>
    <dgm:cxn modelId="{EFC0E8E0-CACB-4239-8E1A-B55978697D5F}" type="presParOf" srcId="{B80391C0-E414-4604-8282-82EE56D04078}" destId="{8CAB9104-8273-46F3-A2A1-F9A477B129DD}" srcOrd="7" destOrd="0" presId="urn:microsoft.com/office/officeart/2005/8/layout/cycle2"/>
    <dgm:cxn modelId="{7389EE44-D506-4A25-A24D-920E8CC331B5}" type="presParOf" srcId="{8CAB9104-8273-46F3-A2A1-F9A477B129DD}" destId="{4FD1D821-BE7B-4C8B-83B2-42476C448BF0}" srcOrd="0" destOrd="0" presId="urn:microsoft.com/office/officeart/2005/8/layout/cycle2"/>
    <dgm:cxn modelId="{C518995B-F8AC-470D-852A-2B8112A1229B}" type="presParOf" srcId="{B80391C0-E414-4604-8282-82EE56D04078}" destId="{0764A605-9FB1-406C-890D-96C52DC84548}" srcOrd="8" destOrd="0" presId="urn:microsoft.com/office/officeart/2005/8/layout/cycle2"/>
    <dgm:cxn modelId="{615A5533-B0E0-48D7-B604-DB683572167D}" type="presParOf" srcId="{B80391C0-E414-4604-8282-82EE56D04078}" destId="{8A7BA4F1-3404-4509-B2A3-8DDA98F9CD24}" srcOrd="9" destOrd="0" presId="urn:microsoft.com/office/officeart/2005/8/layout/cycle2"/>
    <dgm:cxn modelId="{DAFD252E-7038-433C-B120-6C660E6EF0E2}" type="presParOf" srcId="{8A7BA4F1-3404-4509-B2A3-8DDA98F9CD24}" destId="{3F5E2F27-0FFF-4FD2-B95F-08DB1BC31784}" srcOrd="0" destOrd="0" presId="urn:microsoft.com/office/officeart/2005/8/layout/cycle2"/>
    <dgm:cxn modelId="{4855CB59-1251-41C9-9D0F-C1D00FB5B119}" type="presParOf" srcId="{B80391C0-E414-4604-8282-82EE56D04078}" destId="{B0F65645-2759-4930-98AB-E74BE84778DB}" srcOrd="10" destOrd="0" presId="urn:microsoft.com/office/officeart/2005/8/layout/cycle2"/>
    <dgm:cxn modelId="{B64A3BC2-B365-45BC-9D0F-F254689BD6D4}" type="presParOf" srcId="{B80391C0-E414-4604-8282-82EE56D04078}" destId="{A3EDBBFB-567E-4C32-AD27-7C45FF486382}" srcOrd="11" destOrd="0" presId="urn:microsoft.com/office/officeart/2005/8/layout/cycle2"/>
    <dgm:cxn modelId="{074F78E8-9F2A-40EE-8900-260B1903A033}" type="presParOf" srcId="{A3EDBBFB-567E-4C32-AD27-7C45FF486382}" destId="{B0C34775-B9F5-4A95-85B2-089ECBA2427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BD656576-5F67-4A3D-BC77-42701A184374}" type="datetimeFigureOut">
              <a:rPr lang="en-US" smtClean="0"/>
              <a:t>10/20/2014</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899B2175-6BA2-40D2-B404-DB64E2BF03CA}" type="slidenum">
              <a:rPr lang="en-US" smtClean="0"/>
              <a:t>‹#›</a:t>
            </a:fld>
            <a:endParaRPr lang="en-US"/>
          </a:p>
        </p:txBody>
      </p:sp>
    </p:spTree>
    <p:extLst>
      <p:ext uri="{BB962C8B-B14F-4D97-AF65-F5344CB8AC3E}">
        <p14:creationId xmlns:p14="http://schemas.microsoft.com/office/powerpoint/2010/main" val="83666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543BA9F-54A6-48FE-A8A5-BA61180AD28F}" type="datetimeFigureOut">
              <a:rPr lang="en-US" smtClean="0"/>
              <a:t>10/20/2014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79C49C92-8CC7-4D75-A31B-E76BB8DB8EE2}" type="slidenum">
              <a:rPr lang="en-US" smtClean="0"/>
              <a:t>‹#›</a:t>
            </a:fld>
            <a:endParaRPr lang="en-US"/>
          </a:p>
        </p:txBody>
      </p:sp>
    </p:spTree>
    <p:extLst>
      <p:ext uri="{BB962C8B-B14F-4D97-AF65-F5344CB8AC3E}">
        <p14:creationId xmlns:p14="http://schemas.microsoft.com/office/powerpoint/2010/main" val="404384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leader I am troubled by how many of our churches seem to have lost</a:t>
            </a:r>
            <a:r>
              <a:rPr lang="en-US" baseline="0" dirty="0" smtClean="0"/>
              <a:t> their passion for ministry.  And I want to help us get it back.  </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4</a:t>
            </a:fld>
            <a:endParaRPr lang="en-US"/>
          </a:p>
        </p:txBody>
      </p:sp>
    </p:spTree>
    <p:extLst>
      <p:ext uri="{BB962C8B-B14F-4D97-AF65-F5344CB8AC3E}">
        <p14:creationId xmlns:p14="http://schemas.microsoft.com/office/powerpoint/2010/main" val="277655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Sunday schools in the same church</a:t>
            </a:r>
            <a:r>
              <a:rPr lang="en-US" baseline="0" dirty="0" smtClean="0"/>
              <a:t> – that’s what we are -- </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30</a:t>
            </a:fld>
            <a:endParaRPr lang="en-US"/>
          </a:p>
        </p:txBody>
      </p:sp>
    </p:spTree>
    <p:extLst>
      <p:ext uri="{BB962C8B-B14F-4D97-AF65-F5344CB8AC3E}">
        <p14:creationId xmlns:p14="http://schemas.microsoft.com/office/powerpoint/2010/main" val="3860396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 engage and endure resistance – I was complaining about</a:t>
            </a:r>
            <a:r>
              <a:rPr lang="en-US" baseline="0" dirty="0" smtClean="0"/>
              <a:t> a job I have and thinking my leader </a:t>
            </a:r>
            <a:r>
              <a:rPr lang="en-US" baseline="0" dirty="0" err="1" smtClean="0"/>
              <a:t>frriend</a:t>
            </a:r>
            <a:r>
              <a:rPr lang="en-US" baseline="0" dirty="0" smtClean="0"/>
              <a:t> would give me permission to quit and he said ‘that sounds like a wonderful leadership challenge to grow through”</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31</a:t>
            </a:fld>
            <a:endParaRPr lang="en-US"/>
          </a:p>
        </p:txBody>
      </p:sp>
    </p:spTree>
    <p:extLst>
      <p:ext uri="{BB962C8B-B14F-4D97-AF65-F5344CB8AC3E}">
        <p14:creationId xmlns:p14="http://schemas.microsoft.com/office/powerpoint/2010/main" val="4084069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Andy Stanley – what keeps you wake at night?  150 people moving to Austin every</a:t>
            </a:r>
            <a:r>
              <a:rPr lang="en-US" baseline="0" dirty="0" smtClean="0"/>
              <a:t> day and in the last two years fastest growing – and we have had only 5 adult </a:t>
            </a:r>
            <a:r>
              <a:rPr lang="en-US" baseline="0" dirty="0" err="1" smtClean="0"/>
              <a:t>confirmands</a:t>
            </a:r>
            <a:r>
              <a:rPr lang="en-US" baseline="0" dirty="0" smtClean="0"/>
              <a:t>? “I see dead people.”  - under conviction – getting unstuck is a choice – asking someone to help with accountability after you are convicted to get unstuck </a:t>
            </a:r>
          </a:p>
          <a:p>
            <a:r>
              <a:rPr lang="en-US" baseline="0" dirty="0" smtClean="0"/>
              <a:t>Honest assessment – is it working – the curse of anecdotes</a:t>
            </a:r>
          </a:p>
          <a:p>
            <a:r>
              <a:rPr lang="en-US" baseline="0" dirty="0" smtClean="0"/>
              <a:t>Rejection of Status quo?  - what must not change, what can change?  What must change? </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35</a:t>
            </a:fld>
            <a:endParaRPr lang="en-US"/>
          </a:p>
        </p:txBody>
      </p:sp>
    </p:spTree>
    <p:extLst>
      <p:ext uri="{BB962C8B-B14F-4D97-AF65-F5344CB8AC3E}">
        <p14:creationId xmlns:p14="http://schemas.microsoft.com/office/powerpoint/2010/main" val="3704904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 out bluefish on Nehemiah</a:t>
            </a:r>
          </a:p>
          <a:p>
            <a:r>
              <a:rPr lang="en-US" dirty="0" smtClean="0"/>
              <a:t>The marks of the church and confidence</a:t>
            </a:r>
            <a:r>
              <a:rPr lang="en-US" baseline="0" dirty="0" smtClean="0"/>
              <a:t> – Romans 10:17 it is the word that creates faith, 2 </a:t>
            </a:r>
            <a:r>
              <a:rPr lang="en-US" baseline="0" dirty="0" err="1" smtClean="0"/>
              <a:t>Cor</a:t>
            </a:r>
            <a:r>
              <a:rPr lang="en-US" baseline="0" dirty="0" smtClean="0"/>
              <a:t> 4 – we speak for God, prophet to </a:t>
            </a:r>
            <a:r>
              <a:rPr lang="en-US" baseline="0" dirty="0" err="1" smtClean="0"/>
              <a:t>Mannasseh</a:t>
            </a:r>
            <a:r>
              <a:rPr lang="en-US" baseline="0" dirty="0" smtClean="0"/>
              <a:t> – I can only say what God tells me to, Hebrews 4:12 – It is living and powerful, 2 Timothy – you have known since birth and it is able to make you wise to salvation – I am dying and this is what I say. – useful for all these things. </a:t>
            </a:r>
          </a:p>
          <a:p>
            <a:r>
              <a:rPr lang="en-US" baseline="0" dirty="0" smtClean="0"/>
              <a:t>Stay on point – making disciples teaching them to treasure everything I handed down to you – it is way it works – God’s word changing lives – John 17 – sanctify by truth your word is truth – robust teaching ministry </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40</a:t>
            </a:fld>
            <a:endParaRPr lang="en-US"/>
          </a:p>
        </p:txBody>
      </p:sp>
    </p:spTree>
    <p:extLst>
      <p:ext uri="{BB962C8B-B14F-4D97-AF65-F5344CB8AC3E}">
        <p14:creationId xmlns:p14="http://schemas.microsoft.com/office/powerpoint/2010/main" val="1353075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made a promise that the</a:t>
            </a:r>
            <a:r>
              <a:rPr lang="en-US" baseline="0" dirty="0" smtClean="0"/>
              <a:t> gates of hell will not prevail against his church – he was not speaking of historical institutions like our </a:t>
            </a:r>
            <a:r>
              <a:rPr lang="en-US" baseline="0" dirty="0" err="1" smtClean="0"/>
              <a:t>indivdually</a:t>
            </a:r>
            <a:r>
              <a:rPr lang="en-US" baseline="0" dirty="0" smtClean="0"/>
              <a:t> named congregations or denominations.  He was speaking of the </a:t>
            </a:r>
            <a:r>
              <a:rPr lang="en-US" baseline="0" dirty="0" err="1" smtClean="0"/>
              <a:t>una</a:t>
            </a:r>
            <a:r>
              <a:rPr lang="en-US" baseline="0" dirty="0" smtClean="0"/>
              <a:t> </a:t>
            </a:r>
            <a:r>
              <a:rPr lang="en-US" baseline="0" dirty="0" err="1" smtClean="0"/>
              <a:t>santa</a:t>
            </a:r>
            <a:r>
              <a:rPr lang="en-US" baseline="0" dirty="0" smtClean="0"/>
              <a:t> – the living organism of present </a:t>
            </a:r>
            <a:r>
              <a:rPr lang="en-US" baseline="0" dirty="0" err="1" smtClean="0"/>
              <a:t>beleviers</a:t>
            </a:r>
            <a:r>
              <a:rPr lang="en-US" baseline="0" dirty="0" smtClean="0"/>
              <a:t> – history has shown that church organizations and forms come and go – and ours is not immune – our goal is to </a:t>
            </a:r>
            <a:r>
              <a:rPr lang="en-US" baseline="0" dirty="0" err="1" smtClean="0"/>
              <a:t>reamin</a:t>
            </a:r>
            <a:r>
              <a:rPr lang="en-US" baseline="0" dirty="0" smtClean="0"/>
              <a:t> in Christ by remaining in his words from the heart, to share his love and truth with all our hearts and lives and to die a thousand deaths to  complete the mission of living for him – knowing that his church is much bigger than us and will far outlast us – to really live is to live </a:t>
            </a:r>
            <a:r>
              <a:rPr lang="en-US" baseline="0" dirty="0" err="1" smtClean="0"/>
              <a:t>soley</a:t>
            </a:r>
            <a:r>
              <a:rPr lang="en-US" baseline="0" dirty="0" smtClean="0"/>
              <a:t> for Christ in everything who lived </a:t>
            </a:r>
            <a:r>
              <a:rPr lang="en-US" baseline="0" dirty="0" err="1" smtClean="0"/>
              <a:t>soley</a:t>
            </a:r>
            <a:r>
              <a:rPr lang="en-US" baseline="0" dirty="0" smtClean="0"/>
              <a:t> for us in everything – to advance his gospel and to die in the faith – under that goal we can </a:t>
            </a:r>
            <a:r>
              <a:rPr lang="en-US" baseline="0" dirty="0" err="1" smtClean="0"/>
              <a:t>imporve</a:t>
            </a:r>
            <a:r>
              <a:rPr lang="en-US" baseline="0" dirty="0" smtClean="0"/>
              <a:t> our </a:t>
            </a:r>
            <a:r>
              <a:rPr lang="en-US" baseline="0" dirty="0" err="1" smtClean="0"/>
              <a:t>minsitries</a:t>
            </a:r>
            <a:r>
              <a:rPr lang="en-US" baseline="0" dirty="0" smtClean="0"/>
              <a:t> – every one of us can improve our </a:t>
            </a:r>
            <a:r>
              <a:rPr lang="en-US" baseline="0" dirty="0" err="1" smtClean="0"/>
              <a:t>ministtry</a:t>
            </a:r>
            <a:r>
              <a:rPr lang="en-US" baseline="0" dirty="0" smtClean="0"/>
              <a:t> and with Christ promises to </a:t>
            </a:r>
            <a:r>
              <a:rPr lang="en-US" baseline="0" dirty="0" err="1" smtClean="0"/>
              <a:t>belss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43</a:t>
            </a:fld>
            <a:endParaRPr lang="en-US"/>
          </a:p>
        </p:txBody>
      </p:sp>
    </p:spTree>
    <p:extLst>
      <p:ext uri="{BB962C8B-B14F-4D97-AF65-F5344CB8AC3E}">
        <p14:creationId xmlns:p14="http://schemas.microsoft.com/office/powerpoint/2010/main" val="222599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Jn</a:t>
            </a:r>
            <a:r>
              <a:rPr lang="en-US" baseline="0" dirty="0" smtClean="0"/>
              <a:t> 3:16 – I am going to die for you – and rich ruler and </a:t>
            </a:r>
            <a:r>
              <a:rPr lang="en-US" baseline="0" dirty="0" err="1" smtClean="0"/>
              <a:t>pilate</a:t>
            </a:r>
            <a:r>
              <a:rPr lang="en-US" baseline="0" dirty="0" smtClean="0"/>
              <a:t> and </a:t>
            </a:r>
            <a:r>
              <a:rPr lang="en-US" baseline="0" dirty="0" err="1" smtClean="0"/>
              <a:t>judas</a:t>
            </a:r>
            <a:r>
              <a:rPr lang="en-US" baseline="0" dirty="0" smtClean="0"/>
              <a:t> and peter and every single one – </a:t>
            </a:r>
            <a:r>
              <a:rPr lang="en-US" baseline="0" dirty="0" err="1" smtClean="0"/>
              <a:t>herod</a:t>
            </a:r>
            <a:r>
              <a:rPr lang="en-US" baseline="0" dirty="0" smtClean="0"/>
              <a:t> too - </a:t>
            </a:r>
            <a:endParaRPr lang="en-US" dirty="0" smtClean="0"/>
          </a:p>
        </p:txBody>
      </p:sp>
      <p:sp>
        <p:nvSpPr>
          <p:cNvPr id="4" name="Slide Number Placeholder 3"/>
          <p:cNvSpPr>
            <a:spLocks noGrp="1"/>
          </p:cNvSpPr>
          <p:nvPr>
            <p:ph type="sldNum" sz="quarter" idx="10"/>
          </p:nvPr>
        </p:nvSpPr>
        <p:spPr/>
        <p:txBody>
          <a:bodyPr/>
          <a:lstStyle/>
          <a:p>
            <a:fld id="{79C49C92-8CC7-4D75-A31B-E76BB8DB8EE2}" type="slidenum">
              <a:rPr lang="en-US" smtClean="0"/>
              <a:t>6</a:t>
            </a:fld>
            <a:endParaRPr lang="en-US"/>
          </a:p>
        </p:txBody>
      </p:sp>
    </p:spTree>
    <p:extLst>
      <p:ext uri="{BB962C8B-B14F-4D97-AF65-F5344CB8AC3E}">
        <p14:creationId xmlns:p14="http://schemas.microsoft.com/office/powerpoint/2010/main" val="1978287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900" dirty="0"/>
              <a:t>1 Peter really outlines this cycle – first the lord teaches us his gospel of Christ’s sufferings for us and his resurrection which gives us a living hope, then we are led to purify ourselves (later in chapter 1) and then we are passionate about growth in the word (cha 2) and then we are lead to use our gifts for ministry instead of </a:t>
            </a:r>
            <a:r>
              <a:rPr lang="en-US" sz="2900" dirty="0" err="1"/>
              <a:t>worlldy</a:t>
            </a:r>
            <a:r>
              <a:rPr lang="en-US" sz="2900" dirty="0"/>
              <a:t> passions chapter 4)  - all in a book about suffering under oppression because it is all about the gospel – our passion. </a:t>
            </a:r>
          </a:p>
          <a:p>
            <a:endParaRPr lang="en-US" sz="2900" dirty="0"/>
          </a:p>
          <a:p>
            <a:r>
              <a:rPr lang="en-US" sz="2900" dirty="0"/>
              <a:t>Sacrifice – , Romans 12:1-3, 1 </a:t>
            </a:r>
            <a:r>
              <a:rPr lang="en-US" sz="2900" dirty="0" err="1"/>
              <a:t>Cor</a:t>
            </a:r>
            <a:r>
              <a:rPr lang="en-US" sz="2900" dirty="0"/>
              <a:t> 15:58</a:t>
            </a:r>
          </a:p>
        </p:txBody>
      </p:sp>
      <p:sp>
        <p:nvSpPr>
          <p:cNvPr id="4" name="Slide Number Placeholder 3"/>
          <p:cNvSpPr>
            <a:spLocks noGrp="1"/>
          </p:cNvSpPr>
          <p:nvPr>
            <p:ph type="sldNum" sz="quarter" idx="10"/>
          </p:nvPr>
        </p:nvSpPr>
        <p:spPr/>
        <p:txBody>
          <a:bodyPr/>
          <a:lstStyle/>
          <a:p>
            <a:fld id="{79C49C92-8CC7-4D75-A31B-E76BB8DB8EE2}" type="slidenum">
              <a:rPr lang="en-US" smtClean="0"/>
              <a:t>8</a:t>
            </a:fld>
            <a:endParaRPr lang="en-US"/>
          </a:p>
        </p:txBody>
      </p:sp>
    </p:spTree>
    <p:extLst>
      <p:ext uri="{BB962C8B-B14F-4D97-AF65-F5344CB8AC3E}">
        <p14:creationId xmlns:p14="http://schemas.microsoft.com/office/powerpoint/2010/main" val="4031542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Steve went</a:t>
            </a:r>
            <a:r>
              <a:rPr lang="en-US" baseline="0" dirty="0" smtClean="0"/>
              <a:t> from fear and worry about God to peace in Jesus and it led him away from the Masons and into a purity and love live – recently gave up wanting t a new self </a:t>
            </a:r>
            <a:r>
              <a:rPr lang="en-US" baseline="0" dirty="0" err="1" smtClean="0"/>
              <a:t>defence</a:t>
            </a:r>
            <a:r>
              <a:rPr lang="en-US" baseline="0" dirty="0" smtClean="0"/>
              <a:t> </a:t>
            </a:r>
            <a:r>
              <a:rPr lang="en-US" baseline="0" dirty="0" err="1" smtClean="0"/>
              <a:t>calss</a:t>
            </a:r>
            <a:r>
              <a:rPr lang="en-US" baseline="0" dirty="0" smtClean="0"/>
              <a:t> (cost money) to asking for his family to join him at church for Father’s day.  </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9</a:t>
            </a:fld>
            <a:endParaRPr lang="en-US"/>
          </a:p>
        </p:txBody>
      </p:sp>
    </p:spTree>
    <p:extLst>
      <p:ext uri="{BB962C8B-B14F-4D97-AF65-F5344CB8AC3E}">
        <p14:creationId xmlns:p14="http://schemas.microsoft.com/office/powerpoint/2010/main" val="419012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Joey </a:t>
            </a:r>
            <a:r>
              <a:rPr lang="en-US" dirty="0" err="1" smtClean="0"/>
              <a:t>koelpin</a:t>
            </a:r>
            <a:r>
              <a:rPr lang="en-US" dirty="0" smtClean="0"/>
              <a:t> email</a:t>
            </a:r>
          </a:p>
          <a:p>
            <a:endParaRPr lang="en-US" dirty="0" smtClean="0"/>
          </a:p>
          <a:p>
            <a:r>
              <a:rPr lang="en-US" dirty="0" smtClean="0"/>
              <a:t>I am going to die for you – mark </a:t>
            </a:r>
            <a:r>
              <a:rPr lang="en-US" dirty="0" err="1" smtClean="0"/>
              <a:t>feldman</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13</a:t>
            </a:fld>
            <a:endParaRPr lang="en-US"/>
          </a:p>
        </p:txBody>
      </p:sp>
    </p:spTree>
    <p:extLst>
      <p:ext uri="{BB962C8B-B14F-4D97-AF65-F5344CB8AC3E}">
        <p14:creationId xmlns:p14="http://schemas.microsoft.com/office/powerpoint/2010/main" val="181071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mission is to make disciples – that is to find the lost, give them the gospel, baptize them into the church and teach</a:t>
            </a:r>
            <a:r>
              <a:rPr lang="en-US" baseline="0" dirty="0" smtClean="0"/>
              <a:t> them what Jesus taught us that saves their lives – teach and reteach. – keep safe not build buildings, sustain </a:t>
            </a:r>
            <a:r>
              <a:rPr lang="en-US" baseline="0" dirty="0" err="1" smtClean="0"/>
              <a:t>institutins</a:t>
            </a:r>
            <a:r>
              <a:rPr lang="en-US" baseline="0" dirty="0" smtClean="0"/>
              <a:t>, play social clubs – these can fit into making disciples but if they don’t then shoot the dog</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16</a:t>
            </a:fld>
            <a:endParaRPr lang="en-US"/>
          </a:p>
        </p:txBody>
      </p:sp>
    </p:spTree>
    <p:extLst>
      <p:ext uri="{BB962C8B-B14F-4D97-AF65-F5344CB8AC3E}">
        <p14:creationId xmlns:p14="http://schemas.microsoft.com/office/powerpoint/2010/main" val="3255299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would be a good place for </a:t>
            </a:r>
            <a:r>
              <a:rPr lang="en-US" dirty="0" err="1" smtClean="0"/>
              <a:t>nate</a:t>
            </a:r>
            <a:r>
              <a:rPr lang="en-US" dirty="0" smtClean="0"/>
              <a:t> </a:t>
            </a:r>
            <a:r>
              <a:rPr lang="en-US" dirty="0" err="1" smtClean="0"/>
              <a:t>wordells</a:t>
            </a:r>
            <a:r>
              <a:rPr lang="en-US" dirty="0" smtClean="0"/>
              <a:t> email with Darin </a:t>
            </a:r>
            <a:r>
              <a:rPr lang="en-US" dirty="0" err="1" smtClean="0"/>
              <a:t>Wrnecke</a:t>
            </a:r>
            <a:r>
              <a:rPr lang="en-US" dirty="0" smtClean="0"/>
              <a:t>. </a:t>
            </a:r>
          </a:p>
          <a:p>
            <a:endParaRPr lang="en-US" dirty="0" smtClean="0"/>
          </a:p>
          <a:p>
            <a:r>
              <a:rPr lang="en-US" dirty="0" smtClean="0"/>
              <a:t>For robust teaching – </a:t>
            </a:r>
            <a:r>
              <a:rPr lang="en-US" dirty="0" err="1" smtClean="0"/>
              <a:t>matthew</a:t>
            </a:r>
            <a:r>
              <a:rPr lang="en-US" dirty="0" smtClean="0"/>
              <a:t> 28:19-120 – Jesus said to make</a:t>
            </a:r>
            <a:r>
              <a:rPr lang="en-US" baseline="0" dirty="0" smtClean="0"/>
              <a:t> disciples by teaching them to treasure and keep safe everything he handed down to us. </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23</a:t>
            </a:fld>
            <a:endParaRPr lang="en-US"/>
          </a:p>
        </p:txBody>
      </p:sp>
    </p:spTree>
    <p:extLst>
      <p:ext uri="{BB962C8B-B14F-4D97-AF65-F5344CB8AC3E}">
        <p14:creationId xmlns:p14="http://schemas.microsoft.com/office/powerpoint/2010/main" val="4031262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a:t>
            </a:r>
            <a:r>
              <a:rPr lang="en-US" dirty="0" err="1" smtClean="0"/>
              <a:t>questiions</a:t>
            </a:r>
            <a:r>
              <a:rPr lang="en-US" dirty="0" smtClean="0"/>
              <a:t> for evaluating your situation not to establish whether you are to be encouraged or discouraged  - we get our encouragement from Christ’s promises not</a:t>
            </a:r>
            <a:r>
              <a:rPr lang="en-US" baseline="0" dirty="0" smtClean="0"/>
              <a:t> from our evaluations – </a:t>
            </a:r>
          </a:p>
          <a:p>
            <a:endParaRPr lang="en-US" baseline="0" dirty="0" smtClean="0"/>
          </a:p>
          <a:p>
            <a:r>
              <a:rPr lang="en-US" baseline="0" dirty="0" smtClean="0"/>
              <a:t>About “what group” you could divide the flock into age groups </a:t>
            </a:r>
            <a:r>
              <a:rPr lang="en-US" baseline="0" dirty="0" err="1" smtClean="0"/>
              <a:t>nd</a:t>
            </a:r>
            <a:r>
              <a:rPr lang="en-US" baseline="0" dirty="0" smtClean="0"/>
              <a:t> list what you are doing for each one to see how you are doing. </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79C49C92-8CC7-4D75-A31B-E76BB8DB8EE2}" type="slidenum">
              <a:rPr lang="en-US" smtClean="0"/>
              <a:t>25</a:t>
            </a:fld>
            <a:endParaRPr lang="en-US"/>
          </a:p>
        </p:txBody>
      </p:sp>
    </p:spTree>
    <p:extLst>
      <p:ext uri="{BB962C8B-B14F-4D97-AF65-F5344CB8AC3E}">
        <p14:creationId xmlns:p14="http://schemas.microsoft.com/office/powerpoint/2010/main" val="482576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said – you are the salt of</a:t>
            </a:r>
            <a:r>
              <a:rPr lang="en-US" baseline="0" dirty="0" smtClean="0"/>
              <a:t> the earth – if you lose your saltiness you will be worthless</a:t>
            </a:r>
          </a:p>
          <a:p>
            <a:endParaRPr lang="en-US" baseline="0" dirty="0" smtClean="0"/>
          </a:p>
          <a:p>
            <a:r>
              <a:rPr lang="en-US" baseline="0" dirty="0" smtClean="0"/>
              <a:t>Aaron </a:t>
            </a:r>
            <a:r>
              <a:rPr lang="en-US" baseline="0" dirty="0" err="1" smtClean="0"/>
              <a:t>glaeske</a:t>
            </a:r>
            <a:r>
              <a:rPr lang="en-US" baseline="0" dirty="0" smtClean="0"/>
              <a:t> “if we went away would anyone miss us in this neighborhood?</a:t>
            </a:r>
            <a:endParaRPr lang="en-US" dirty="0"/>
          </a:p>
        </p:txBody>
      </p:sp>
      <p:sp>
        <p:nvSpPr>
          <p:cNvPr id="4" name="Slide Number Placeholder 3"/>
          <p:cNvSpPr>
            <a:spLocks noGrp="1"/>
          </p:cNvSpPr>
          <p:nvPr>
            <p:ph type="sldNum" sz="quarter" idx="10"/>
          </p:nvPr>
        </p:nvSpPr>
        <p:spPr/>
        <p:txBody>
          <a:bodyPr/>
          <a:lstStyle/>
          <a:p>
            <a:fld id="{79C49C92-8CC7-4D75-A31B-E76BB8DB8EE2}" type="slidenum">
              <a:rPr lang="en-US" smtClean="0"/>
              <a:t>28</a:t>
            </a:fld>
            <a:endParaRPr lang="en-US"/>
          </a:p>
        </p:txBody>
      </p:sp>
    </p:spTree>
    <p:extLst>
      <p:ext uri="{BB962C8B-B14F-4D97-AF65-F5344CB8AC3E}">
        <p14:creationId xmlns:p14="http://schemas.microsoft.com/office/powerpoint/2010/main" val="244784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A324F-3DFE-49D5-9619-F16A247358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1378108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A324F-3DFE-49D5-9619-F16A247358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2038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A324F-3DFE-49D5-9619-F16A247358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378923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A324F-3DFE-49D5-9619-F16A247358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359312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A324F-3DFE-49D5-9619-F16A247358B4}"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344626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A324F-3DFE-49D5-9619-F16A247358B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55398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A324F-3DFE-49D5-9619-F16A247358B4}"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145359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A324F-3DFE-49D5-9619-F16A247358B4}"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261716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A324F-3DFE-49D5-9619-F16A247358B4}"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57039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A324F-3DFE-49D5-9619-F16A247358B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3329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A324F-3DFE-49D5-9619-F16A247358B4}"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BF0BA-1248-4921-A9E6-706595E8C90C}" type="slidenum">
              <a:rPr lang="en-US" smtClean="0"/>
              <a:t>‹#›</a:t>
            </a:fld>
            <a:endParaRPr lang="en-US"/>
          </a:p>
        </p:txBody>
      </p:sp>
    </p:spTree>
    <p:extLst>
      <p:ext uri="{BB962C8B-B14F-4D97-AF65-F5344CB8AC3E}">
        <p14:creationId xmlns:p14="http://schemas.microsoft.com/office/powerpoint/2010/main" val="29641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A324F-3DFE-49D5-9619-F16A247358B4}"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BF0BA-1248-4921-A9E6-706595E8C90C}" type="slidenum">
              <a:rPr lang="en-US" smtClean="0"/>
              <a:t>‹#›</a:t>
            </a:fld>
            <a:endParaRPr lang="en-US"/>
          </a:p>
        </p:txBody>
      </p:sp>
    </p:spTree>
    <p:extLst>
      <p:ext uri="{BB962C8B-B14F-4D97-AF65-F5344CB8AC3E}">
        <p14:creationId xmlns:p14="http://schemas.microsoft.com/office/powerpoint/2010/main" val="4724682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rgbClr val="FFFF00"/>
                </a:solidFill>
                <a:latin typeface="Andalus" panose="02020603050405020304" pitchFamily="18" charset="-78"/>
                <a:cs typeface="Andalus" panose="02020603050405020304" pitchFamily="18" charset="-78"/>
              </a:rPr>
              <a:t>The Passion of Christ</a:t>
            </a:r>
            <a:endParaRPr lang="en-US" sz="6600" dirty="0">
              <a:solidFill>
                <a:srgbClr val="FFFF00"/>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p:txBody>
          <a:bodyPr>
            <a:normAutofit fontScale="62500" lnSpcReduction="20000"/>
          </a:bodyPr>
          <a:lstStyle/>
          <a:p>
            <a:r>
              <a:rPr lang="en-US" dirty="0" smtClean="0">
                <a:solidFill>
                  <a:srgbClr val="FFFF00"/>
                </a:solidFill>
                <a:latin typeface="Andalus" panose="02020603050405020304" pitchFamily="18" charset="-78"/>
                <a:cs typeface="Andalus" panose="02020603050405020304" pitchFamily="18" charset="-78"/>
              </a:rPr>
              <a:t>Its implication for </a:t>
            </a:r>
            <a:r>
              <a:rPr lang="en-US" dirty="0">
                <a:solidFill>
                  <a:srgbClr val="FFFF00"/>
                </a:solidFill>
                <a:latin typeface="Andalus" panose="02020603050405020304" pitchFamily="18" charset="-78"/>
                <a:cs typeface="Andalus" panose="02020603050405020304" pitchFamily="18" charset="-78"/>
              </a:rPr>
              <a:t>C</a:t>
            </a:r>
            <a:r>
              <a:rPr lang="en-US" dirty="0" smtClean="0">
                <a:solidFill>
                  <a:srgbClr val="FFFF00"/>
                </a:solidFill>
                <a:latin typeface="Andalus" panose="02020603050405020304" pitchFamily="18" charset="-78"/>
                <a:cs typeface="Andalus" panose="02020603050405020304" pitchFamily="18" charset="-78"/>
              </a:rPr>
              <a:t>hristian living and congregational ministry</a:t>
            </a:r>
          </a:p>
          <a:p>
            <a:endParaRPr lang="en-US" dirty="0" smtClean="0"/>
          </a:p>
          <a:p>
            <a:r>
              <a:rPr lang="en-US" sz="2600" dirty="0" smtClean="0"/>
              <a:t>By Rev. Donald Patterson</a:t>
            </a:r>
          </a:p>
          <a:p>
            <a:r>
              <a:rPr lang="en-US" sz="2600" dirty="0" smtClean="0"/>
              <a:t>Pacific Northwest District Convention – WELS</a:t>
            </a:r>
          </a:p>
          <a:p>
            <a:r>
              <a:rPr lang="en-US" sz="2600" dirty="0" smtClean="0"/>
              <a:t>2014</a:t>
            </a:r>
            <a:endParaRPr lang="en-US" sz="2600" dirty="0"/>
          </a:p>
        </p:txBody>
      </p:sp>
    </p:spTree>
    <p:extLst>
      <p:ext uri="{BB962C8B-B14F-4D97-AF65-F5344CB8AC3E}">
        <p14:creationId xmlns:p14="http://schemas.microsoft.com/office/powerpoint/2010/main" val="811358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Discussion – Session One</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What points from the last session made an impact for you and why?</a:t>
            </a:r>
          </a:p>
          <a:p>
            <a:pPr marL="0" indent="0">
              <a:buNone/>
            </a:pPr>
            <a:endParaRPr lang="en-US" dirty="0"/>
          </a:p>
          <a:p>
            <a:pPr marL="0" indent="0">
              <a:buNone/>
            </a:pPr>
            <a:r>
              <a:rPr lang="en-US" dirty="0" smtClean="0"/>
              <a:t>How did Jesus’ passion show up in the Old Testament?</a:t>
            </a:r>
          </a:p>
          <a:p>
            <a:pPr marL="0" indent="0">
              <a:buNone/>
            </a:pPr>
            <a:endParaRPr lang="en-US" dirty="0" smtClean="0"/>
          </a:p>
          <a:p>
            <a:pPr marL="0" indent="0">
              <a:buNone/>
            </a:pPr>
            <a:r>
              <a:rPr lang="en-US" dirty="0" smtClean="0"/>
              <a:t>What application of Christ’s passion will you share with someone you love when you get back home? </a:t>
            </a:r>
            <a:endParaRPr lang="en-US" dirty="0"/>
          </a:p>
        </p:txBody>
      </p:sp>
    </p:spTree>
    <p:extLst>
      <p:ext uri="{BB962C8B-B14F-4D97-AF65-F5344CB8AC3E}">
        <p14:creationId xmlns:p14="http://schemas.microsoft.com/office/powerpoint/2010/main" val="2209601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Discussion – Session One</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How does  Christ’s passion make you passionately trust him?</a:t>
            </a:r>
          </a:p>
          <a:p>
            <a:pPr marL="0" indent="0">
              <a:buNone/>
            </a:pPr>
            <a:endParaRPr lang="en-US" dirty="0"/>
          </a:p>
          <a:p>
            <a:pPr marL="0" indent="0">
              <a:buNone/>
            </a:pPr>
            <a:r>
              <a:rPr lang="en-US" dirty="0" smtClean="0"/>
              <a:t>What does a passionate Christian life look like?</a:t>
            </a:r>
          </a:p>
          <a:p>
            <a:pPr marL="0" indent="0">
              <a:buNone/>
            </a:pPr>
            <a:endParaRPr lang="en-US" dirty="0"/>
          </a:p>
          <a:p>
            <a:pPr marL="0" indent="0">
              <a:buNone/>
            </a:pPr>
            <a:r>
              <a:rPr lang="en-US" dirty="0" smtClean="0"/>
              <a:t>What does suffering with Christ have to do with sustaining a good attitude in hard times?</a:t>
            </a:r>
          </a:p>
          <a:p>
            <a:pPr marL="0" indent="0">
              <a:buNone/>
            </a:pPr>
            <a:endParaRPr lang="en-US" dirty="0"/>
          </a:p>
          <a:p>
            <a:pPr marL="0" indent="0">
              <a:buNone/>
            </a:pPr>
            <a:r>
              <a:rPr lang="en-US" dirty="0" smtClean="0"/>
              <a:t>In what area of your life do you have a renewed desire to serve God passionately?</a:t>
            </a:r>
          </a:p>
        </p:txBody>
      </p:sp>
    </p:spTree>
    <p:extLst>
      <p:ext uri="{BB962C8B-B14F-4D97-AF65-F5344CB8AC3E}">
        <p14:creationId xmlns:p14="http://schemas.microsoft.com/office/powerpoint/2010/main" val="1314920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900" dirty="0" smtClean="0"/>
          </a:p>
          <a:p>
            <a:endParaRPr lang="en-US" sz="900" dirty="0"/>
          </a:p>
          <a:p>
            <a:endParaRPr lang="en-US" sz="900" dirty="0" smtClean="0"/>
          </a:p>
          <a:p>
            <a:endParaRPr lang="en-US" sz="900" dirty="0" smtClean="0"/>
          </a:p>
          <a:p>
            <a:pPr marL="0" indent="0" algn="ctr">
              <a:buNone/>
            </a:pPr>
            <a:r>
              <a:rPr lang="en-US" sz="8800" dirty="0" smtClean="0">
                <a:solidFill>
                  <a:srgbClr val="FF0000"/>
                </a:solidFill>
                <a:latin typeface="Arial Black" panose="020B0A04020102020204" pitchFamily="34" charset="0"/>
              </a:rPr>
              <a:t>Break</a:t>
            </a:r>
            <a:endParaRPr lang="en-US" sz="88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281173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Passionate Leadership</a:t>
            </a:r>
            <a:endParaRPr lang="en-US" dirty="0">
              <a:solidFill>
                <a:srgbClr val="FFFF00"/>
              </a:solidFill>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pPr>
              <a:buFont typeface="Arial" charset="0"/>
              <a:buChar char="•"/>
            </a:pPr>
            <a:r>
              <a:rPr lang="en-US" dirty="0" smtClean="0">
                <a:solidFill>
                  <a:srgbClr val="FFFF00"/>
                </a:solidFill>
              </a:rPr>
              <a:t>Every Christian is a leader of some sort </a:t>
            </a:r>
          </a:p>
          <a:p>
            <a:pPr marL="0" indent="0" algn="ctr">
              <a:buNone/>
            </a:pPr>
            <a:r>
              <a:rPr lang="en-US" dirty="0" smtClean="0"/>
              <a:t>Isaiah 32:1-2</a:t>
            </a:r>
          </a:p>
          <a:p>
            <a:pPr>
              <a:buFont typeface="Arial" charset="0"/>
              <a:buChar char="•"/>
            </a:pPr>
            <a:r>
              <a:rPr lang="en-US" dirty="0" smtClean="0">
                <a:solidFill>
                  <a:srgbClr val="FFFF00"/>
                </a:solidFill>
              </a:rPr>
              <a:t>Christ gets his work done through leaders   </a:t>
            </a:r>
            <a:r>
              <a:rPr lang="en-US" dirty="0" smtClean="0"/>
              <a:t>			Ephesians 4:11-13 </a:t>
            </a:r>
          </a:p>
          <a:p>
            <a:r>
              <a:rPr lang="en-US" dirty="0" smtClean="0">
                <a:solidFill>
                  <a:srgbClr val="FFFF00"/>
                </a:solidFill>
              </a:rPr>
              <a:t>Leaders live on the cross with Christ </a:t>
            </a:r>
          </a:p>
          <a:p>
            <a:pPr marL="0" indent="0">
              <a:buNone/>
            </a:pPr>
            <a:r>
              <a:rPr lang="en-US" dirty="0"/>
              <a:t>	</a:t>
            </a:r>
            <a:r>
              <a:rPr lang="en-US" dirty="0" smtClean="0"/>
              <a:t>		John 21:18 </a:t>
            </a:r>
          </a:p>
          <a:p>
            <a:pPr>
              <a:buFont typeface="Arial" charset="0"/>
              <a:buChar char="•"/>
            </a:pPr>
            <a:r>
              <a:rPr lang="en-US" dirty="0" smtClean="0">
                <a:solidFill>
                  <a:srgbClr val="FFFF00"/>
                </a:solidFill>
              </a:rPr>
              <a:t>Leaders never retire from leading </a:t>
            </a:r>
            <a:r>
              <a:rPr lang="en-US" dirty="0" smtClean="0"/>
              <a:t>–</a:t>
            </a:r>
            <a:r>
              <a:rPr lang="en-US" dirty="0" smtClean="0">
                <a:solidFill>
                  <a:srgbClr val="FFFF00"/>
                </a:solidFill>
              </a:rPr>
              <a:t> </a:t>
            </a:r>
            <a:r>
              <a:rPr lang="en-US" dirty="0" smtClean="0"/>
              <a:t>Rev. 1:9-11</a:t>
            </a:r>
          </a:p>
          <a:p>
            <a:pPr>
              <a:buFont typeface="Arial" charset="0"/>
              <a:buChar char="•"/>
            </a:pPr>
            <a:r>
              <a:rPr lang="en-US" dirty="0" smtClean="0">
                <a:solidFill>
                  <a:srgbClr val="FFFF00"/>
                </a:solidFill>
              </a:rPr>
              <a:t>Leaders welcome insight into their own behaviors </a:t>
            </a:r>
            <a:r>
              <a:rPr lang="en-US" dirty="0" smtClean="0"/>
              <a:t>– (Abraham, Moses, David)</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419113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Passionate Leadership</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What does a passionate leader look like?</a:t>
            </a:r>
          </a:p>
          <a:p>
            <a:pPr marL="0" indent="0">
              <a:buNone/>
            </a:pPr>
            <a:endParaRPr lang="en-US" dirty="0"/>
          </a:p>
          <a:p>
            <a:pPr>
              <a:buFont typeface="Wingdings" panose="05000000000000000000" pitchFamily="2" charset="2"/>
              <a:buChar char="Ø"/>
            </a:pPr>
            <a:r>
              <a:rPr lang="en-US" dirty="0" smtClean="0"/>
              <a:t>     Driven by Christ’s passion</a:t>
            </a:r>
          </a:p>
          <a:p>
            <a:pPr>
              <a:buFont typeface="Wingdings" panose="05000000000000000000" pitchFamily="2" charset="2"/>
              <a:buChar char="Ø"/>
            </a:pPr>
            <a:r>
              <a:rPr lang="en-US" dirty="0"/>
              <a:t>  </a:t>
            </a:r>
            <a:r>
              <a:rPr lang="en-US" dirty="0" smtClean="0"/>
              <a:t>   Living on the cross of self sacrifice</a:t>
            </a:r>
          </a:p>
          <a:p>
            <a:pPr>
              <a:buFont typeface="Wingdings" panose="05000000000000000000" pitchFamily="2" charset="2"/>
              <a:buChar char="Ø"/>
            </a:pPr>
            <a:r>
              <a:rPr lang="en-US" dirty="0"/>
              <a:t> </a:t>
            </a:r>
            <a:r>
              <a:rPr lang="en-US" dirty="0" smtClean="0"/>
              <a:t>    Committed to the cause until death</a:t>
            </a:r>
          </a:p>
          <a:p>
            <a:pPr marL="0" indent="0">
              <a:buNone/>
            </a:pPr>
            <a:endParaRPr lang="en-US" dirty="0"/>
          </a:p>
          <a:p>
            <a:pPr marL="0" indent="0">
              <a:buNone/>
            </a:pPr>
            <a:r>
              <a:rPr lang="en-US" dirty="0" smtClean="0">
                <a:solidFill>
                  <a:srgbClr val="FFFF00"/>
                </a:solidFill>
              </a:rPr>
              <a:t>Notice: </a:t>
            </a:r>
            <a:r>
              <a:rPr lang="en-US" dirty="0" smtClean="0"/>
              <a:t>We did not talk about personality and intelligence.</a:t>
            </a:r>
          </a:p>
        </p:txBody>
      </p:sp>
    </p:spTree>
    <p:extLst>
      <p:ext uri="{BB962C8B-B14F-4D97-AF65-F5344CB8AC3E}">
        <p14:creationId xmlns:p14="http://schemas.microsoft.com/office/powerpoint/2010/main" val="113753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Passion Needs Knowledge</a:t>
            </a:r>
            <a:endParaRPr lang="en-US" dirty="0">
              <a:solidFill>
                <a:srgbClr val="FFFF00"/>
              </a:solidFill>
            </a:endParaRPr>
          </a:p>
        </p:txBody>
      </p:sp>
      <p:sp>
        <p:nvSpPr>
          <p:cNvPr id="3" name="Content Placeholder 2"/>
          <p:cNvSpPr>
            <a:spLocks noGrp="1"/>
          </p:cNvSpPr>
          <p:nvPr>
            <p:ph idx="1"/>
          </p:nvPr>
        </p:nvSpPr>
        <p:spPr/>
        <p:txBody>
          <a:bodyPr/>
          <a:lstStyle/>
          <a:p>
            <a:pPr marL="0" lvl="1" indent="0">
              <a:buNone/>
            </a:pPr>
            <a:endParaRPr lang="en-US" i="1" dirty="0" smtClean="0">
              <a:solidFill>
                <a:srgbClr val="FFFF00"/>
              </a:solidFill>
            </a:endParaRPr>
          </a:p>
          <a:p>
            <a:pPr marL="0" lvl="1" indent="0">
              <a:buNone/>
            </a:pPr>
            <a:endParaRPr lang="en-US" i="1" dirty="0">
              <a:solidFill>
                <a:srgbClr val="FFFF00"/>
              </a:solidFill>
            </a:endParaRPr>
          </a:p>
          <a:p>
            <a:pPr marL="0" lvl="1" indent="0">
              <a:buNone/>
            </a:pPr>
            <a:r>
              <a:rPr lang="en-US" sz="3200" i="1" dirty="0" smtClean="0">
                <a:solidFill>
                  <a:srgbClr val="FFFF00"/>
                </a:solidFill>
              </a:rPr>
              <a:t>“</a:t>
            </a:r>
            <a:r>
              <a:rPr lang="en-US" sz="3200" i="1" dirty="0">
                <a:solidFill>
                  <a:srgbClr val="FFFF00"/>
                </a:solidFill>
              </a:rPr>
              <a:t>It is not enough to do your best.  You must know what to do and then do your best.”</a:t>
            </a:r>
            <a:r>
              <a:rPr lang="en-US" sz="3200" dirty="0"/>
              <a:t> </a:t>
            </a:r>
            <a:endParaRPr lang="en-US" sz="3200" dirty="0" smtClean="0"/>
          </a:p>
          <a:p>
            <a:pPr marL="0" lvl="1" indent="0">
              <a:buNone/>
            </a:pPr>
            <a:r>
              <a:rPr lang="en-US" sz="3200" dirty="0"/>
              <a:t> </a:t>
            </a:r>
            <a:r>
              <a:rPr lang="en-US" sz="3200" dirty="0" smtClean="0"/>
              <a:t>                                       – </a:t>
            </a:r>
            <a:r>
              <a:rPr lang="en-US" sz="3200" dirty="0"/>
              <a:t>W. Edwards Deming</a:t>
            </a:r>
          </a:p>
          <a:p>
            <a:pPr marL="0" indent="0">
              <a:buNone/>
            </a:pPr>
            <a:endParaRPr lang="en-US" dirty="0"/>
          </a:p>
        </p:txBody>
      </p:sp>
    </p:spTree>
    <p:extLst>
      <p:ext uri="{BB962C8B-B14F-4D97-AF65-F5344CB8AC3E}">
        <p14:creationId xmlns:p14="http://schemas.microsoft.com/office/powerpoint/2010/main" val="1656211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Great Passionate Commission</a:t>
            </a:r>
            <a:endParaRPr lang="en-US" dirty="0">
              <a:solidFill>
                <a:srgbClr val="FFFF00"/>
              </a:solidFill>
            </a:endParaRPr>
          </a:p>
        </p:txBody>
      </p:sp>
      <p:sp>
        <p:nvSpPr>
          <p:cNvPr id="3" name="Content Placeholder 2"/>
          <p:cNvSpPr>
            <a:spLocks noGrp="1"/>
          </p:cNvSpPr>
          <p:nvPr>
            <p:ph idx="1"/>
          </p:nvPr>
        </p:nvSpPr>
        <p:spPr/>
        <p:txBody>
          <a:bodyPr>
            <a:normAutofit/>
          </a:bodyPr>
          <a:lstStyle/>
          <a:p>
            <a:pPr marL="0" indent="0" algn="ctr">
              <a:buNone/>
            </a:pPr>
            <a:r>
              <a:rPr lang="en-US" dirty="0" smtClean="0"/>
              <a:t>Go and </a:t>
            </a:r>
            <a:r>
              <a:rPr lang="en-US" i="1" dirty="0" smtClean="0">
                <a:solidFill>
                  <a:srgbClr val="FFFF00"/>
                </a:solidFill>
              </a:rPr>
              <a:t>make disciples </a:t>
            </a:r>
            <a:r>
              <a:rPr lang="en-US" dirty="0" smtClean="0"/>
              <a:t>of all nations, </a:t>
            </a:r>
            <a:r>
              <a:rPr lang="en-US" i="1" dirty="0" smtClean="0">
                <a:solidFill>
                  <a:srgbClr val="FFFF00"/>
                </a:solidFill>
              </a:rPr>
              <a:t>baptizing</a:t>
            </a:r>
            <a:r>
              <a:rPr lang="en-US" dirty="0" smtClean="0"/>
              <a:t> them in the name of the Father and the Son and the  </a:t>
            </a:r>
            <a:r>
              <a:rPr lang="en-US" dirty="0"/>
              <a:t>H</a:t>
            </a:r>
            <a:r>
              <a:rPr lang="en-US" dirty="0" smtClean="0"/>
              <a:t>oly Spirit, </a:t>
            </a:r>
            <a:r>
              <a:rPr lang="en-US" dirty="0" smtClean="0">
                <a:solidFill>
                  <a:srgbClr val="FFFF00"/>
                </a:solidFill>
              </a:rPr>
              <a:t>teaching them to keep safe as a treasure everything I have handed down to you.  </a:t>
            </a:r>
            <a:r>
              <a:rPr lang="en-US" dirty="0" smtClean="0"/>
              <a:t>And surely I am with you always to the very end of the age.”  </a:t>
            </a:r>
          </a:p>
          <a:p>
            <a:pPr marL="0" indent="0">
              <a:buNone/>
            </a:pPr>
            <a:r>
              <a:rPr lang="en-US" dirty="0" smtClean="0">
                <a:solidFill>
                  <a:srgbClr val="FFFF00"/>
                </a:solidFill>
              </a:rPr>
              <a:t>What do these words mean for passionate ministry? </a:t>
            </a:r>
            <a:endParaRPr lang="en-US" dirty="0">
              <a:solidFill>
                <a:srgbClr val="FFFF00"/>
              </a:solidFill>
            </a:endParaRPr>
          </a:p>
        </p:txBody>
      </p:sp>
    </p:spTree>
    <p:extLst>
      <p:ext uri="{BB962C8B-B14F-4D97-AF65-F5344CB8AC3E}">
        <p14:creationId xmlns:p14="http://schemas.microsoft.com/office/powerpoint/2010/main" val="4236891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Passionate Leaders Constantly Grow</a:t>
            </a:r>
            <a:endParaRPr lang="en-US" dirty="0">
              <a:solidFill>
                <a:srgbClr val="FFFF00"/>
              </a:solidFill>
            </a:endParaRPr>
          </a:p>
        </p:txBody>
      </p:sp>
      <p:sp>
        <p:nvSpPr>
          <p:cNvPr id="3" name="Content Placeholder 2"/>
          <p:cNvSpPr>
            <a:spLocks noGrp="1"/>
          </p:cNvSpPr>
          <p:nvPr>
            <p:ph idx="1"/>
          </p:nvPr>
        </p:nvSpPr>
        <p:spPr>
          <a:xfrm>
            <a:off x="457200" y="1600200"/>
            <a:ext cx="8458200" cy="4525963"/>
          </a:xfrm>
        </p:spPr>
        <p:txBody>
          <a:bodyPr/>
          <a:lstStyle/>
          <a:p>
            <a:pPr marL="0" indent="0">
              <a:buNone/>
            </a:pPr>
            <a:endParaRPr lang="en-US" dirty="0" smtClean="0"/>
          </a:p>
          <a:p>
            <a:pPr marL="0" indent="0">
              <a:buNone/>
            </a:pPr>
            <a:r>
              <a:rPr lang="en-US" dirty="0" smtClean="0"/>
              <a:t>A Christian is in a constant state of repentance and change. </a:t>
            </a:r>
          </a:p>
          <a:p>
            <a:pPr marL="0" indent="0">
              <a:buNone/>
            </a:pPr>
            <a:endParaRPr lang="en-US" dirty="0"/>
          </a:p>
          <a:p>
            <a:pPr marL="0" indent="0">
              <a:buNone/>
            </a:pPr>
            <a:r>
              <a:rPr lang="en-US" dirty="0" smtClean="0"/>
              <a:t>Passionate Leaders constantly grow in </a:t>
            </a:r>
            <a:r>
              <a:rPr lang="en-US" u="sng" dirty="0" smtClean="0">
                <a:solidFill>
                  <a:srgbClr val="FFFF00"/>
                </a:solidFill>
              </a:rPr>
              <a:t>knowledge</a:t>
            </a:r>
            <a:r>
              <a:rPr lang="en-US" dirty="0" smtClean="0">
                <a:solidFill>
                  <a:srgbClr val="FFFF00"/>
                </a:solidFill>
              </a:rPr>
              <a:t>.</a:t>
            </a:r>
            <a:r>
              <a:rPr lang="en-US" u="sng" dirty="0" smtClean="0">
                <a:solidFill>
                  <a:srgbClr val="FFFF00"/>
                </a:solidFill>
              </a:rPr>
              <a:t> </a:t>
            </a:r>
          </a:p>
          <a:p>
            <a:pPr marL="0" indent="0">
              <a:buNone/>
            </a:pPr>
            <a:endParaRPr lang="en-US" dirty="0"/>
          </a:p>
          <a:p>
            <a:pPr marL="0" indent="0">
              <a:buNone/>
            </a:pPr>
            <a:r>
              <a:rPr lang="en-US" dirty="0" smtClean="0"/>
              <a:t>Passionate Leaders constantly grow in </a:t>
            </a:r>
            <a:r>
              <a:rPr lang="en-US" u="sng" dirty="0" smtClean="0">
                <a:solidFill>
                  <a:srgbClr val="FFFF00"/>
                </a:solidFill>
              </a:rPr>
              <a:t>skills</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157075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Discussion Session Two</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t>What points from the last session made an impact for you and why?</a:t>
            </a:r>
          </a:p>
          <a:p>
            <a:pPr marL="0" indent="0">
              <a:buNone/>
            </a:pPr>
            <a:endParaRPr lang="en-US" dirty="0" smtClean="0"/>
          </a:p>
          <a:p>
            <a:pPr marL="0" indent="0">
              <a:buNone/>
            </a:pPr>
            <a:r>
              <a:rPr lang="en-US" dirty="0" smtClean="0"/>
              <a:t>Tell of a passionate Christian leader you know and how that person has changed you?</a:t>
            </a:r>
          </a:p>
          <a:p>
            <a:pPr marL="0" indent="0">
              <a:buNone/>
            </a:pPr>
            <a:endParaRPr lang="en-US" dirty="0"/>
          </a:p>
          <a:p>
            <a:pPr marL="0" indent="0">
              <a:buNone/>
            </a:pPr>
            <a:r>
              <a:rPr lang="en-US" dirty="0" smtClean="0"/>
              <a:t>What will you do to recapture your passion for Christ’s ministry when you get back home? </a:t>
            </a:r>
          </a:p>
          <a:p>
            <a:pPr marL="0" indent="0">
              <a:buNone/>
            </a:pPr>
            <a:endParaRPr lang="en-US" dirty="0"/>
          </a:p>
          <a:p>
            <a:pPr marL="0" indent="0">
              <a:buNone/>
            </a:pPr>
            <a:r>
              <a:rPr lang="en-US" dirty="0" smtClean="0"/>
              <a:t>What ministry knowledge or skills do you hope to improve after today?</a:t>
            </a:r>
          </a:p>
          <a:p>
            <a:pPr marL="0" indent="0">
              <a:buNone/>
            </a:pPr>
            <a:endParaRPr lang="en-US" dirty="0"/>
          </a:p>
        </p:txBody>
      </p:sp>
    </p:spTree>
    <p:extLst>
      <p:ext uri="{BB962C8B-B14F-4D97-AF65-F5344CB8AC3E}">
        <p14:creationId xmlns:p14="http://schemas.microsoft.com/office/powerpoint/2010/main" val="291235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lgn="ctr">
              <a:buNone/>
            </a:pPr>
            <a:r>
              <a:rPr lang="en-US" sz="8000" dirty="0">
                <a:solidFill>
                  <a:srgbClr val="FF0000"/>
                </a:solidFill>
                <a:latin typeface="Arial Black" panose="020B0A04020102020204" pitchFamily="34" charset="0"/>
              </a:rPr>
              <a:t>Break</a:t>
            </a:r>
          </a:p>
        </p:txBody>
      </p:sp>
    </p:spTree>
    <p:extLst>
      <p:ext uri="{BB962C8B-B14F-4D97-AF65-F5344CB8AC3E}">
        <p14:creationId xmlns:p14="http://schemas.microsoft.com/office/powerpoint/2010/main" val="3614430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Introduction</a:t>
            </a:r>
            <a:endParaRPr lang="en-US" dirty="0">
              <a:solidFill>
                <a:srgbClr val="FFFF00"/>
              </a:solidFill>
            </a:endParaRPr>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dirty="0" smtClean="0"/>
              <a:t> </a:t>
            </a:r>
            <a:r>
              <a:rPr lang="en-US" dirty="0" smtClean="0">
                <a:solidFill>
                  <a:srgbClr val="FFFF00"/>
                </a:solidFill>
              </a:rPr>
              <a:t>This is a:</a:t>
            </a:r>
          </a:p>
          <a:p>
            <a:pPr marL="0" indent="0">
              <a:buNone/>
            </a:pPr>
            <a:endParaRPr lang="en-US" sz="2000" dirty="0" smtClean="0"/>
          </a:p>
          <a:p>
            <a:r>
              <a:rPr lang="en-US" dirty="0" smtClean="0"/>
              <a:t>Heart to heart talk</a:t>
            </a:r>
          </a:p>
          <a:p>
            <a:r>
              <a:rPr lang="en-US" dirty="0" smtClean="0"/>
              <a:t>Between yoke fellows</a:t>
            </a:r>
          </a:p>
          <a:p>
            <a:r>
              <a:rPr lang="en-US" dirty="0" smtClean="0"/>
              <a:t>With guided discussions</a:t>
            </a:r>
          </a:p>
          <a:p>
            <a:r>
              <a:rPr lang="en-US" dirty="0" smtClean="0"/>
              <a:t>So you can take a home a plan for positive change.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466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Revelation 2-3- Letters to the Churches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ü"/>
            </a:pPr>
            <a:r>
              <a:rPr lang="en-US" dirty="0" smtClean="0"/>
              <a:t>“You abandoned the love you had at the first” </a:t>
            </a:r>
          </a:p>
          <a:p>
            <a:pPr marL="0" indent="0">
              <a:buNone/>
            </a:pPr>
            <a:r>
              <a:rPr lang="en-US" dirty="0"/>
              <a:t> </a:t>
            </a:r>
            <a:r>
              <a:rPr lang="en-US" dirty="0" smtClean="0"/>
              <a:t>                                                      - </a:t>
            </a:r>
            <a:r>
              <a:rPr lang="en-US" dirty="0" smtClean="0">
                <a:solidFill>
                  <a:srgbClr val="FFFF00"/>
                </a:solidFill>
              </a:rPr>
              <a:t> Ephesus</a:t>
            </a:r>
          </a:p>
          <a:p>
            <a:pPr>
              <a:buFont typeface="Wingdings" panose="05000000000000000000" pitchFamily="2" charset="2"/>
              <a:buChar char="ü"/>
            </a:pPr>
            <a:endParaRPr lang="en-US" dirty="0" smtClean="0"/>
          </a:p>
          <a:p>
            <a:pPr>
              <a:buFont typeface="Wingdings" panose="05000000000000000000" pitchFamily="2" charset="2"/>
              <a:buChar char="ü"/>
            </a:pPr>
            <a:r>
              <a:rPr lang="en-US" dirty="0" smtClean="0"/>
              <a:t>“You have a reputation of being alive and are dead”                                           – </a:t>
            </a:r>
            <a:r>
              <a:rPr lang="en-US" dirty="0" smtClean="0">
                <a:solidFill>
                  <a:srgbClr val="FFFF00"/>
                </a:solidFill>
              </a:rPr>
              <a:t>Sardis</a:t>
            </a:r>
          </a:p>
          <a:p>
            <a:pPr>
              <a:buFont typeface="Wingdings" panose="05000000000000000000" pitchFamily="2" charset="2"/>
              <a:buChar char="ü"/>
            </a:pPr>
            <a:endParaRPr lang="en-US" dirty="0"/>
          </a:p>
          <a:p>
            <a:pPr>
              <a:buFont typeface="Wingdings" panose="05000000000000000000" pitchFamily="2" charset="2"/>
              <a:buChar char="ü"/>
            </a:pPr>
            <a:r>
              <a:rPr lang="en-US" dirty="0" smtClean="0"/>
              <a:t>“You are neither cold nor hot” – </a:t>
            </a:r>
            <a:r>
              <a:rPr lang="en-US" dirty="0" smtClean="0">
                <a:solidFill>
                  <a:srgbClr val="FFFF00"/>
                </a:solidFill>
              </a:rPr>
              <a:t>Laodicea</a:t>
            </a:r>
          </a:p>
          <a:p>
            <a:pPr>
              <a:buFont typeface="Wingdings" panose="05000000000000000000" pitchFamily="2" charset="2"/>
              <a:buChar char="ü"/>
            </a:pPr>
            <a:endParaRPr lang="en-US" dirty="0"/>
          </a:p>
          <a:p>
            <a:pPr>
              <a:buFont typeface="Wingdings" panose="05000000000000000000" pitchFamily="2" charset="2"/>
              <a:buChar char="ü"/>
            </a:pPr>
            <a:r>
              <a:rPr lang="en-US" dirty="0" smtClean="0"/>
              <a:t>“I stand at the door and knock.” - </a:t>
            </a:r>
            <a:r>
              <a:rPr lang="en-US" sz="2800" dirty="0" smtClean="0">
                <a:solidFill>
                  <a:srgbClr val="FFFF00"/>
                </a:solidFill>
              </a:rPr>
              <a:t>sanctification</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3411779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3. Passionate Churches</a:t>
            </a:r>
            <a:endParaRPr lang="en-US" dirty="0">
              <a:solidFill>
                <a:srgbClr val="FFFF00"/>
              </a:solidFill>
            </a:endParaRPr>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Persistent Gospel </a:t>
            </a:r>
            <a:r>
              <a:rPr lang="en-US" dirty="0" smtClean="0">
                <a:solidFill>
                  <a:srgbClr val="FFFF00"/>
                </a:solidFill>
              </a:rPr>
              <a:t>Outreach</a:t>
            </a:r>
            <a:r>
              <a:rPr lang="en-US" dirty="0" smtClean="0"/>
              <a:t> – Saving Lives</a:t>
            </a:r>
          </a:p>
          <a:p>
            <a:pPr marL="0" indent="0">
              <a:buNone/>
            </a:pPr>
            <a:endParaRPr lang="en-US" dirty="0"/>
          </a:p>
          <a:p>
            <a:r>
              <a:rPr lang="en-US" dirty="0" smtClean="0"/>
              <a:t>Well Rounded </a:t>
            </a:r>
            <a:r>
              <a:rPr lang="en-US" dirty="0" smtClean="0">
                <a:solidFill>
                  <a:srgbClr val="FFFF00"/>
                </a:solidFill>
              </a:rPr>
              <a:t>Spiritual Growth </a:t>
            </a:r>
            <a:r>
              <a:rPr lang="en-US" dirty="0" smtClean="0"/>
              <a:t>– </a:t>
            </a:r>
            <a:r>
              <a:rPr lang="en-US" sz="2800" dirty="0" smtClean="0"/>
              <a:t>Changing Lives</a:t>
            </a:r>
          </a:p>
          <a:p>
            <a:pPr marL="0" indent="0">
              <a:buNone/>
            </a:pPr>
            <a:endParaRPr lang="en-US" dirty="0"/>
          </a:p>
          <a:p>
            <a:r>
              <a:rPr lang="en-US" dirty="0" smtClean="0"/>
              <a:t>Affecting </a:t>
            </a:r>
            <a:r>
              <a:rPr lang="en-US" dirty="0" smtClean="0">
                <a:solidFill>
                  <a:srgbClr val="FFFF00"/>
                </a:solidFill>
              </a:rPr>
              <a:t>Culture</a:t>
            </a:r>
            <a:r>
              <a:rPr lang="en-US" dirty="0" smtClean="0"/>
              <a:t> – </a:t>
            </a:r>
            <a:r>
              <a:rPr lang="en-US" sz="2800" dirty="0" smtClean="0"/>
              <a:t>Changing the world. (Acts 2) </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63699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Asking the Right Questions</a:t>
            </a:r>
            <a:endParaRPr lang="en-US" dirty="0">
              <a:solidFill>
                <a:srgbClr val="FFFF00"/>
              </a:solidFill>
            </a:endParaRP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i="1" dirty="0" smtClean="0"/>
              <a:t>I am more concerned about the questions you are asking than I am about the individual answers you will find along the way. </a:t>
            </a:r>
          </a:p>
          <a:p>
            <a:pPr marL="0" indent="0">
              <a:buNone/>
            </a:pPr>
            <a:endParaRPr lang="en-US" i="1" dirty="0"/>
          </a:p>
          <a:p>
            <a:pPr marL="0" indent="0">
              <a:buNone/>
            </a:pPr>
            <a:r>
              <a:rPr lang="en-US" i="1" dirty="0"/>
              <a:t>If you ask the wrong questions you will get the wrong answers </a:t>
            </a:r>
            <a:r>
              <a:rPr lang="en-US" i="1" dirty="0" smtClean="0"/>
              <a:t>every time</a:t>
            </a:r>
            <a:r>
              <a:rPr lang="en-US" i="1" dirty="0"/>
              <a:t>.</a:t>
            </a:r>
          </a:p>
          <a:p>
            <a:pPr marL="0" indent="0">
              <a:buNone/>
            </a:pPr>
            <a:endParaRPr lang="en-US" dirty="0"/>
          </a:p>
        </p:txBody>
      </p:sp>
    </p:spTree>
    <p:extLst>
      <p:ext uri="{BB962C8B-B14F-4D97-AF65-F5344CB8AC3E}">
        <p14:creationId xmlns:p14="http://schemas.microsoft.com/office/powerpoint/2010/main" val="348786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FF00"/>
                </a:solidFill>
              </a:rPr>
              <a:t>Persistent Gospel Outreach</a:t>
            </a:r>
            <a:endParaRPr lang="en-US" dirty="0">
              <a:solidFill>
                <a:srgbClr val="FFFF00"/>
              </a:solidFill>
            </a:endParaRPr>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pPr marL="0" indent="0">
              <a:buNone/>
            </a:pPr>
            <a:r>
              <a:rPr lang="en-US" dirty="0" smtClean="0"/>
              <a:t>	</a:t>
            </a:r>
            <a:r>
              <a:rPr lang="en-US" sz="2800" dirty="0" smtClean="0"/>
              <a:t>What does it take to gain an audience from the lost </a:t>
            </a:r>
          </a:p>
          <a:p>
            <a:pPr marL="0" indent="0">
              <a:buNone/>
            </a:pPr>
            <a:r>
              <a:rPr lang="en-US" sz="2800" dirty="0"/>
              <a:t> </a:t>
            </a:r>
            <a:r>
              <a:rPr lang="en-US" sz="2800" dirty="0" smtClean="0"/>
              <a:t>            around your church? </a:t>
            </a:r>
          </a:p>
          <a:p>
            <a:pPr marL="0" indent="0">
              <a:buNone/>
            </a:pPr>
            <a:endParaRPr lang="en-US" sz="2800" dirty="0"/>
          </a:p>
          <a:p>
            <a:pPr marL="0" indent="0">
              <a:buNone/>
            </a:pPr>
            <a:r>
              <a:rPr lang="en-US" sz="2800" dirty="0" smtClean="0"/>
              <a:t>	What are you doing to get an audience from the</a:t>
            </a:r>
          </a:p>
          <a:p>
            <a:pPr marL="0" indent="0">
              <a:buNone/>
            </a:pPr>
            <a:r>
              <a:rPr lang="en-US" sz="2800" dirty="0"/>
              <a:t> </a:t>
            </a:r>
            <a:r>
              <a:rPr lang="en-US" sz="2800" dirty="0" smtClean="0"/>
              <a:t>           lost? </a:t>
            </a:r>
          </a:p>
          <a:p>
            <a:pPr marL="0" indent="0">
              <a:buNone/>
            </a:pPr>
            <a:r>
              <a:rPr lang="en-US" sz="2800" dirty="0"/>
              <a:t>	</a:t>
            </a:r>
            <a:r>
              <a:rPr lang="en-US" sz="2800" dirty="0" smtClean="0"/>
              <a:t>	Come strategies</a:t>
            </a:r>
          </a:p>
          <a:p>
            <a:pPr marL="0" indent="0">
              <a:buNone/>
            </a:pPr>
            <a:r>
              <a:rPr lang="en-US" sz="2800" dirty="0"/>
              <a:t>	</a:t>
            </a:r>
            <a:r>
              <a:rPr lang="en-US" sz="2800" dirty="0" smtClean="0"/>
              <a:t>	Go strategies</a:t>
            </a:r>
          </a:p>
          <a:p>
            <a:pPr marL="0" indent="0">
              <a:buNone/>
            </a:pPr>
            <a:r>
              <a:rPr lang="en-US" sz="2800" dirty="0"/>
              <a:t>	</a:t>
            </a:r>
            <a:endParaRPr lang="en-US" sz="2800" dirty="0" smtClean="0"/>
          </a:p>
          <a:p>
            <a:pPr marL="0" indent="0">
              <a:buNone/>
            </a:pPr>
            <a:r>
              <a:rPr lang="en-US" sz="2800" dirty="0"/>
              <a:t>	</a:t>
            </a:r>
            <a:r>
              <a:rPr lang="en-US" sz="2800" dirty="0" smtClean="0"/>
              <a:t>How effective are you at getting an audience from </a:t>
            </a:r>
          </a:p>
          <a:p>
            <a:pPr marL="0" indent="0">
              <a:buNone/>
            </a:pPr>
            <a:r>
              <a:rPr lang="en-US" sz="2800" dirty="0"/>
              <a:t> </a:t>
            </a:r>
            <a:r>
              <a:rPr lang="en-US" sz="2800" dirty="0" smtClean="0"/>
              <a:t>            the world?</a:t>
            </a:r>
          </a:p>
          <a:p>
            <a:pPr marL="0" indent="0">
              <a:buNone/>
            </a:pPr>
            <a:endParaRPr lang="en-US" sz="2800" dirty="0"/>
          </a:p>
          <a:p>
            <a:pPr marL="0" indent="0">
              <a:buNone/>
            </a:pPr>
            <a:r>
              <a:rPr lang="en-US" sz="2800" dirty="0" smtClean="0"/>
              <a:t>	</a:t>
            </a:r>
            <a:endParaRPr lang="en-US" dirty="0" smtClean="0"/>
          </a:p>
        </p:txBody>
      </p:sp>
    </p:spTree>
    <p:extLst>
      <p:ext uri="{BB962C8B-B14F-4D97-AF65-F5344CB8AC3E}">
        <p14:creationId xmlns:p14="http://schemas.microsoft.com/office/powerpoint/2010/main" val="17107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Persistent Gospel Outreach</a:t>
            </a:r>
            <a:endParaRPr lang="en-US" dirty="0"/>
          </a:p>
        </p:txBody>
      </p:sp>
      <p:sp>
        <p:nvSpPr>
          <p:cNvPr id="3" name="Content Placeholder 2"/>
          <p:cNvSpPr>
            <a:spLocks noGrp="1"/>
          </p:cNvSpPr>
          <p:nvPr>
            <p:ph idx="1"/>
          </p:nvPr>
        </p:nvSpPr>
        <p:spPr>
          <a:xfrm>
            <a:off x="381000" y="1600200"/>
            <a:ext cx="8229600" cy="4525963"/>
          </a:xfrm>
        </p:spPr>
        <p:txBody>
          <a:bodyPr>
            <a:normAutofit fontScale="62500" lnSpcReduction="20000"/>
          </a:bodyPr>
          <a:lstStyle/>
          <a:p>
            <a:pPr marL="0" indent="0">
              <a:buNone/>
            </a:pPr>
            <a:r>
              <a:rPr lang="en-US" dirty="0" smtClean="0"/>
              <a:t>               Describe </a:t>
            </a:r>
            <a:r>
              <a:rPr lang="en-US" dirty="0"/>
              <a:t>your evangelism follow up system? (defined, repeatable, </a:t>
            </a:r>
            <a:endParaRPr lang="en-US" dirty="0" smtClean="0"/>
          </a:p>
          <a:p>
            <a:pPr marL="0" indent="0">
              <a:buNone/>
            </a:pPr>
            <a:r>
              <a:rPr lang="en-US" dirty="0"/>
              <a:t>  </a:t>
            </a:r>
            <a:r>
              <a:rPr lang="en-US" dirty="0" smtClean="0"/>
              <a:t>              traceable </a:t>
            </a:r>
            <a:r>
              <a:rPr lang="en-US" dirty="0"/>
              <a:t>process) </a:t>
            </a:r>
          </a:p>
          <a:p>
            <a:pPr marL="0" indent="0">
              <a:buNone/>
            </a:pPr>
            <a:endParaRPr lang="en-US" dirty="0"/>
          </a:p>
          <a:p>
            <a:pPr marL="0" indent="0">
              <a:buNone/>
            </a:pPr>
            <a:r>
              <a:rPr lang="en-US" dirty="0"/>
              <a:t>	Who is in charge of your outreach ministry?  (Champion)</a:t>
            </a:r>
          </a:p>
          <a:p>
            <a:pPr marL="0" indent="0">
              <a:buNone/>
            </a:pPr>
            <a:r>
              <a:rPr lang="en-US" dirty="0"/>
              <a:t>	</a:t>
            </a:r>
          </a:p>
          <a:p>
            <a:pPr marL="0" indent="0">
              <a:buNone/>
            </a:pPr>
            <a:r>
              <a:rPr lang="en-US" dirty="0"/>
              <a:t>	How will you measure effectiveness accurately?</a:t>
            </a:r>
          </a:p>
          <a:p>
            <a:pPr marL="0" indent="0">
              <a:buNone/>
            </a:pPr>
            <a:r>
              <a:rPr lang="en-US" dirty="0"/>
              <a:t>	</a:t>
            </a:r>
          </a:p>
          <a:p>
            <a:pPr marL="0" indent="0">
              <a:buNone/>
            </a:pPr>
            <a:r>
              <a:rPr lang="en-US" dirty="0"/>
              <a:t>	What will it take to change the way you do things in order to get a </a:t>
            </a:r>
            <a:endParaRPr lang="en-US" dirty="0" smtClean="0"/>
          </a:p>
          <a:p>
            <a:pPr marL="0" indent="0">
              <a:buNone/>
            </a:pPr>
            <a:r>
              <a:rPr lang="en-US" dirty="0"/>
              <a:t> </a:t>
            </a:r>
            <a:r>
              <a:rPr lang="en-US" dirty="0" smtClean="0"/>
              <a:t>               bigger audience </a:t>
            </a:r>
            <a:r>
              <a:rPr lang="en-US" dirty="0"/>
              <a:t>from the world?</a:t>
            </a:r>
          </a:p>
          <a:p>
            <a:pPr marL="0" indent="0">
              <a:buNone/>
            </a:pPr>
            <a:endParaRPr lang="en-US" dirty="0"/>
          </a:p>
          <a:p>
            <a:pPr marL="0" indent="0">
              <a:buNone/>
            </a:pPr>
            <a:r>
              <a:rPr lang="en-US" dirty="0"/>
              <a:t>	How many people have taken Bible Information </a:t>
            </a:r>
            <a:r>
              <a:rPr lang="en-US" dirty="0" smtClean="0"/>
              <a:t>Class at </a:t>
            </a:r>
            <a:r>
              <a:rPr lang="en-US" dirty="0"/>
              <a:t>your church </a:t>
            </a:r>
            <a:endParaRPr lang="en-US" dirty="0" smtClean="0"/>
          </a:p>
          <a:p>
            <a:pPr marL="0" indent="0">
              <a:buNone/>
            </a:pPr>
            <a:r>
              <a:rPr lang="en-US" dirty="0"/>
              <a:t> </a:t>
            </a:r>
            <a:r>
              <a:rPr lang="en-US" dirty="0" smtClean="0"/>
              <a:t>               in </a:t>
            </a:r>
            <a:r>
              <a:rPr lang="en-US" dirty="0"/>
              <a:t>the </a:t>
            </a:r>
            <a:r>
              <a:rPr lang="en-US" dirty="0" smtClean="0"/>
              <a:t>past three </a:t>
            </a:r>
            <a:r>
              <a:rPr lang="en-US" dirty="0"/>
              <a:t>years?</a:t>
            </a:r>
          </a:p>
          <a:p>
            <a:pPr marL="0" indent="0">
              <a:buNone/>
            </a:pPr>
            <a:endParaRPr lang="en-US" dirty="0" smtClean="0"/>
          </a:p>
          <a:p>
            <a:pPr marL="0" indent="0">
              <a:buNone/>
            </a:pPr>
            <a:r>
              <a:rPr lang="en-US" dirty="0"/>
              <a:t>	</a:t>
            </a:r>
            <a:r>
              <a:rPr lang="en-US" dirty="0" smtClean="0"/>
              <a:t>What is your system for moving a visitor toward membership?</a:t>
            </a:r>
            <a:endParaRPr lang="en-US" dirty="0"/>
          </a:p>
        </p:txBody>
      </p:sp>
    </p:spTree>
    <p:extLst>
      <p:ext uri="{BB962C8B-B14F-4D97-AF65-F5344CB8AC3E}">
        <p14:creationId xmlns:p14="http://schemas.microsoft.com/office/powerpoint/2010/main" val="40732491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solidFill>
                  <a:srgbClr val="FFFF00"/>
                </a:solidFill>
              </a:rPr>
              <a:t>Well Rounded Spiritual Growth </a:t>
            </a:r>
            <a:br>
              <a:rPr lang="en-US"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228600" y="1371600"/>
            <a:ext cx="8686800" cy="5257800"/>
          </a:xfrm>
        </p:spPr>
        <p:txBody>
          <a:bodyPr>
            <a:normAutofit fontScale="55000" lnSpcReduction="20000"/>
          </a:bodyPr>
          <a:lstStyle/>
          <a:p>
            <a:pPr marL="0" indent="0">
              <a:buNone/>
            </a:pPr>
            <a:r>
              <a:rPr lang="en-US" sz="3400" dirty="0" smtClean="0"/>
              <a:t>  How many different ways are you teaching God’s word?</a:t>
            </a:r>
          </a:p>
          <a:p>
            <a:pPr marL="0" indent="0">
              <a:buNone/>
            </a:pPr>
            <a:r>
              <a:rPr lang="en-US" sz="3400" dirty="0"/>
              <a:t>	</a:t>
            </a:r>
            <a:r>
              <a:rPr lang="en-US" sz="3400" dirty="0" smtClean="0"/>
              <a:t>	(Forms, forums, media, approaches, teachers)</a:t>
            </a:r>
          </a:p>
          <a:p>
            <a:pPr marL="0" indent="0">
              <a:buNone/>
            </a:pPr>
            <a:r>
              <a:rPr lang="en-US" sz="3400" dirty="0"/>
              <a:t>	</a:t>
            </a:r>
            <a:endParaRPr lang="en-US" sz="3400" dirty="0" smtClean="0"/>
          </a:p>
          <a:p>
            <a:pPr marL="0" indent="0">
              <a:buNone/>
            </a:pPr>
            <a:r>
              <a:rPr lang="en-US" sz="3400" dirty="0" smtClean="0"/>
              <a:t>  How are you connecting people with God and each other? (Small groups,   </a:t>
            </a:r>
          </a:p>
          <a:p>
            <a:pPr marL="0" indent="0">
              <a:buNone/>
            </a:pPr>
            <a:r>
              <a:rPr lang="en-US" sz="3400" dirty="0"/>
              <a:t> </a:t>
            </a:r>
            <a:r>
              <a:rPr lang="en-US" sz="3400" dirty="0" smtClean="0"/>
              <a:t> midweek Bible study, social media)</a:t>
            </a:r>
          </a:p>
          <a:p>
            <a:pPr marL="0" indent="0">
              <a:buNone/>
            </a:pPr>
            <a:endParaRPr lang="en-US" sz="3400" dirty="0"/>
          </a:p>
          <a:p>
            <a:pPr marL="0" indent="0">
              <a:buNone/>
            </a:pPr>
            <a:r>
              <a:rPr lang="en-US" sz="3400" dirty="0" smtClean="0"/>
              <a:t>  How can you have more compelling worship  at your church? (preaching, </a:t>
            </a:r>
          </a:p>
          <a:p>
            <a:pPr marL="0" indent="0">
              <a:buNone/>
            </a:pPr>
            <a:r>
              <a:rPr lang="en-US" sz="3400" dirty="0"/>
              <a:t> </a:t>
            </a:r>
            <a:r>
              <a:rPr lang="en-US" sz="3400" dirty="0" smtClean="0"/>
              <a:t>  music, communication forms) </a:t>
            </a:r>
          </a:p>
          <a:p>
            <a:pPr marL="0" indent="0">
              <a:buNone/>
            </a:pPr>
            <a:endParaRPr lang="en-US" sz="3400" dirty="0"/>
          </a:p>
          <a:p>
            <a:pPr marL="0" indent="0">
              <a:buNone/>
            </a:pPr>
            <a:r>
              <a:rPr lang="en-US" sz="3400" dirty="0" smtClean="0"/>
              <a:t>  What group in your flock is getting the least amount of the word? </a:t>
            </a:r>
            <a:r>
              <a:rPr lang="en-US" sz="3400" dirty="0"/>
              <a:t>How </a:t>
            </a:r>
            <a:r>
              <a:rPr lang="en-US" sz="3400" dirty="0" smtClean="0"/>
              <a:t>will</a:t>
            </a:r>
          </a:p>
          <a:p>
            <a:pPr marL="0" indent="0">
              <a:buNone/>
            </a:pPr>
            <a:r>
              <a:rPr lang="en-US" sz="3400" dirty="0"/>
              <a:t> </a:t>
            </a:r>
            <a:r>
              <a:rPr lang="en-US" sz="3400" dirty="0" smtClean="0"/>
              <a:t>  </a:t>
            </a:r>
            <a:r>
              <a:rPr lang="en-US" sz="3400" dirty="0"/>
              <a:t>you change this?</a:t>
            </a:r>
          </a:p>
          <a:p>
            <a:pPr marL="0" indent="0">
              <a:buNone/>
            </a:pPr>
            <a:endParaRPr lang="en-US" sz="3400" dirty="0" smtClean="0"/>
          </a:p>
          <a:p>
            <a:pPr marL="0" indent="0">
              <a:buNone/>
            </a:pPr>
            <a:r>
              <a:rPr lang="en-US" sz="3400" dirty="0" smtClean="0"/>
              <a:t>  What will you do to help more members live on mission passionately? </a:t>
            </a:r>
            <a:r>
              <a:rPr lang="en-US" sz="2200" dirty="0" smtClean="0"/>
              <a:t>(1 </a:t>
            </a:r>
            <a:r>
              <a:rPr lang="en-US" sz="2200" dirty="0" err="1" smtClean="0"/>
              <a:t>Cor</a:t>
            </a:r>
            <a:r>
              <a:rPr lang="en-US" sz="2200" dirty="0" smtClean="0"/>
              <a:t> 15:58)</a:t>
            </a:r>
          </a:p>
          <a:p>
            <a:pPr marL="0" indent="0">
              <a:buNone/>
            </a:pPr>
            <a:endParaRPr lang="en-US" sz="2200" dirty="0"/>
          </a:p>
          <a:p>
            <a:pPr marL="0" indent="0">
              <a:buNone/>
            </a:pPr>
            <a:r>
              <a:rPr lang="en-US" sz="3600" dirty="0"/>
              <a:t> </a:t>
            </a:r>
            <a:r>
              <a:rPr lang="en-US" sz="3600" dirty="0" smtClean="0"/>
              <a:t> What is your continuing education policy, culture or expectation for</a:t>
            </a:r>
          </a:p>
          <a:p>
            <a:pPr marL="0" indent="0">
              <a:buNone/>
            </a:pPr>
            <a:r>
              <a:rPr lang="en-US" sz="3600" dirty="0"/>
              <a:t> </a:t>
            </a:r>
            <a:r>
              <a:rPr lang="en-US" sz="3600" dirty="0" smtClean="0"/>
              <a:t>  your staff? </a:t>
            </a:r>
          </a:p>
          <a:p>
            <a:pPr marL="0" indent="0">
              <a:buNone/>
            </a:pPr>
            <a:r>
              <a:rPr lang="en-US" sz="2200" dirty="0" smtClean="0"/>
              <a:t>  </a:t>
            </a:r>
          </a:p>
          <a:p>
            <a:pPr marL="0" indent="0">
              <a:buNone/>
            </a:pPr>
            <a:endParaRPr lang="en-US" sz="2200" dirty="0"/>
          </a:p>
        </p:txBody>
      </p:sp>
    </p:spTree>
    <p:extLst>
      <p:ext uri="{BB962C8B-B14F-4D97-AF65-F5344CB8AC3E}">
        <p14:creationId xmlns:p14="http://schemas.microsoft.com/office/powerpoint/2010/main" val="386639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sz="2700" dirty="0" smtClean="0">
                <a:solidFill>
                  <a:srgbClr val="FFFF00"/>
                </a:solidFill>
              </a:rPr>
              <a:t/>
            </a:r>
            <a:br>
              <a:rPr lang="en-US" sz="2700" dirty="0" smtClean="0">
                <a:solidFill>
                  <a:srgbClr val="FFFF00"/>
                </a:solidFill>
              </a:rPr>
            </a:br>
            <a:r>
              <a:rPr lang="en-US" sz="2700" dirty="0">
                <a:solidFill>
                  <a:srgbClr val="FFFF00"/>
                </a:solidFill>
              </a:rPr>
              <a:t/>
            </a:r>
            <a:br>
              <a:rPr lang="en-US" sz="2700" dirty="0">
                <a:solidFill>
                  <a:srgbClr val="FFFF00"/>
                </a:solidFill>
              </a:rPr>
            </a:br>
            <a:r>
              <a:rPr lang="en-US" sz="2700" dirty="0" smtClean="0">
                <a:solidFill>
                  <a:srgbClr val="FFFF00"/>
                </a:solidFill>
              </a:rPr>
              <a:t/>
            </a:r>
            <a:br>
              <a:rPr lang="en-US" sz="2700" dirty="0" smtClean="0">
                <a:solidFill>
                  <a:srgbClr val="FFFF00"/>
                </a:solidFill>
              </a:rPr>
            </a:br>
            <a:r>
              <a:rPr lang="en-US" sz="2700" dirty="0" smtClean="0">
                <a:solidFill>
                  <a:srgbClr val="FFFF00"/>
                </a:solidFill>
              </a:rPr>
              <a:t>Numbers </a:t>
            </a:r>
            <a:r>
              <a:rPr lang="en-US" sz="2700" dirty="0">
                <a:solidFill>
                  <a:srgbClr val="FFFF00"/>
                </a:solidFill>
              </a:rPr>
              <a:t>– </a:t>
            </a:r>
            <a:r>
              <a:rPr lang="en-US" sz="2700" dirty="0" smtClean="0">
                <a:solidFill>
                  <a:srgbClr val="FFFF00"/>
                </a:solidFill>
              </a:rPr>
              <a:t>are an </a:t>
            </a:r>
            <a:r>
              <a:rPr lang="en-US" sz="2700" dirty="0">
                <a:solidFill>
                  <a:srgbClr val="FFFF00"/>
                </a:solidFill>
              </a:rPr>
              <a:t>indirect measurable that </a:t>
            </a:r>
            <a:r>
              <a:rPr lang="en-US" sz="2700" dirty="0" smtClean="0">
                <a:solidFill>
                  <a:srgbClr val="FFFF00"/>
                </a:solidFill>
              </a:rPr>
              <a:t>tell </a:t>
            </a:r>
            <a:r>
              <a:rPr lang="en-US" sz="2700" dirty="0">
                <a:solidFill>
                  <a:srgbClr val="FFFF00"/>
                </a:solidFill>
              </a:rPr>
              <a:t>you </a:t>
            </a:r>
            <a:r>
              <a:rPr lang="en-US" sz="2700" dirty="0" smtClean="0">
                <a:solidFill>
                  <a:srgbClr val="FFFF00"/>
                </a:solidFill>
              </a:rPr>
              <a:t>some things </a:t>
            </a:r>
            <a:r>
              <a:rPr lang="en-US" sz="2700" dirty="0">
                <a:solidFill>
                  <a:srgbClr val="FFFF00"/>
                </a:solidFill>
              </a:rPr>
              <a:t>but </a:t>
            </a:r>
            <a:r>
              <a:rPr lang="en-US" sz="2700" dirty="0" smtClean="0">
                <a:solidFill>
                  <a:srgbClr val="FFFF00"/>
                </a:solidFill>
              </a:rPr>
              <a:t> don’t </a:t>
            </a:r>
            <a:r>
              <a:rPr lang="en-US" sz="2700" dirty="0">
                <a:solidFill>
                  <a:srgbClr val="FFFF00"/>
                </a:solidFill>
              </a:rPr>
              <a:t>tell you everything. </a:t>
            </a:r>
            <a:r>
              <a:rPr lang="en-US" dirty="0">
                <a:solidFill>
                  <a:srgbClr val="FFFF00"/>
                </a:solidFill>
              </a:rPr>
              <a:t/>
            </a:r>
            <a:br>
              <a:rPr lang="en-US" dirty="0">
                <a:solidFill>
                  <a:srgbClr val="FFFF00"/>
                </a:solidFill>
              </a:rPr>
            </a:br>
            <a:r>
              <a:rPr lang="en-US" dirty="0"/>
              <a:t> </a:t>
            </a:r>
            <a:br>
              <a:rPr lang="en-US" dirty="0"/>
            </a:br>
            <a:endParaRPr lang="en-US" dirty="0"/>
          </a:p>
        </p:txBody>
      </p:sp>
      <p:sp>
        <p:nvSpPr>
          <p:cNvPr id="3" name="Content Placeholder 2"/>
          <p:cNvSpPr>
            <a:spLocks noGrp="1"/>
          </p:cNvSpPr>
          <p:nvPr>
            <p:ph idx="1"/>
          </p:nvPr>
        </p:nvSpPr>
        <p:spPr>
          <a:xfrm>
            <a:off x="228600" y="1600200"/>
            <a:ext cx="8610600" cy="4525963"/>
          </a:xfrm>
        </p:spPr>
        <p:txBody>
          <a:bodyPr>
            <a:normAutofit fontScale="70000" lnSpcReduction="20000"/>
          </a:bodyPr>
          <a:lstStyle/>
          <a:p>
            <a:pPr marL="0" indent="0">
              <a:buNone/>
            </a:pPr>
            <a:r>
              <a:rPr lang="en-US" dirty="0" smtClean="0"/>
              <a:t>  </a:t>
            </a:r>
          </a:p>
          <a:p>
            <a:pPr marL="0" indent="0">
              <a:buNone/>
            </a:pPr>
            <a:r>
              <a:rPr lang="en-US" dirty="0"/>
              <a:t> </a:t>
            </a:r>
            <a:r>
              <a:rPr lang="en-US" dirty="0" smtClean="0"/>
              <a:t> How many outreach calls does your pastoral staff make each month? </a:t>
            </a:r>
          </a:p>
          <a:p>
            <a:pPr marL="0" indent="0">
              <a:buNone/>
            </a:pPr>
            <a:endParaRPr lang="en-US" dirty="0"/>
          </a:p>
          <a:p>
            <a:pPr marL="0" indent="0">
              <a:buNone/>
            </a:pPr>
            <a:r>
              <a:rPr lang="en-US" dirty="0"/>
              <a:t> </a:t>
            </a:r>
            <a:r>
              <a:rPr lang="en-US" dirty="0" smtClean="0"/>
              <a:t> How many outreach calls does your laity make each month? </a:t>
            </a:r>
          </a:p>
          <a:p>
            <a:pPr marL="0" indent="0">
              <a:buNone/>
            </a:pPr>
            <a:endParaRPr lang="en-US" dirty="0"/>
          </a:p>
          <a:p>
            <a:pPr marL="0" indent="0">
              <a:buNone/>
            </a:pPr>
            <a:r>
              <a:rPr lang="en-US" dirty="0" smtClean="0"/>
              <a:t>  How </a:t>
            </a:r>
            <a:r>
              <a:rPr lang="en-US" dirty="0"/>
              <a:t>many members have you lost </a:t>
            </a:r>
            <a:r>
              <a:rPr lang="en-US" dirty="0" smtClean="0"/>
              <a:t>each </a:t>
            </a:r>
            <a:r>
              <a:rPr lang="en-US" dirty="0"/>
              <a:t>year over the last five years? </a:t>
            </a:r>
          </a:p>
          <a:p>
            <a:pPr marL="0" indent="0">
              <a:buNone/>
            </a:pPr>
            <a:endParaRPr lang="en-US" dirty="0"/>
          </a:p>
          <a:p>
            <a:pPr marL="0" indent="0">
              <a:buNone/>
            </a:pPr>
            <a:r>
              <a:rPr lang="en-US" dirty="0"/>
              <a:t>  How many members have you gained each year over the last five years? </a:t>
            </a:r>
            <a:endParaRPr lang="en-US" dirty="0" smtClean="0"/>
          </a:p>
          <a:p>
            <a:pPr marL="0" indent="0">
              <a:buNone/>
            </a:pPr>
            <a:endParaRPr lang="en-US" dirty="0"/>
          </a:p>
          <a:p>
            <a:pPr marL="0" indent="0">
              <a:buNone/>
            </a:pPr>
            <a:r>
              <a:rPr lang="en-US" dirty="0" smtClean="0"/>
              <a:t>  How many of your members are in weekly, monthly worship?</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60358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solidFill>
                  <a:srgbClr val="FFFF00"/>
                </a:solidFill>
              </a:rPr>
              <a:t>Numbers – are an indirect measurable that tell you some things but  don’t tell you </a:t>
            </a:r>
            <a:r>
              <a:rPr lang="en-US" sz="2700" dirty="0" smtClean="0">
                <a:solidFill>
                  <a:srgbClr val="FFFF00"/>
                </a:solidFill>
              </a:rPr>
              <a:t>everything</a:t>
            </a:r>
            <a:r>
              <a:rPr lang="en-US" dirty="0" smtClean="0">
                <a:solidFill>
                  <a:srgbClr val="FFFF00"/>
                </a:solidFill>
              </a:rPr>
              <a:t>.</a:t>
            </a:r>
            <a:endParaRPr lang="en-US" dirty="0"/>
          </a:p>
        </p:txBody>
      </p:sp>
      <p:sp>
        <p:nvSpPr>
          <p:cNvPr id="3" name="Content Placeholder 2"/>
          <p:cNvSpPr>
            <a:spLocks noGrp="1"/>
          </p:cNvSpPr>
          <p:nvPr>
            <p:ph idx="1"/>
          </p:nvPr>
        </p:nvSpPr>
        <p:spPr>
          <a:xfrm>
            <a:off x="457200" y="1676400"/>
            <a:ext cx="8229600" cy="4449763"/>
          </a:xfrm>
        </p:spPr>
        <p:txBody>
          <a:bodyPr>
            <a:normAutofit fontScale="70000" lnSpcReduction="20000"/>
          </a:bodyPr>
          <a:lstStyle/>
          <a:p>
            <a:pPr marL="0" indent="0">
              <a:buNone/>
            </a:pPr>
            <a:r>
              <a:rPr lang="en-US" dirty="0" smtClean="0"/>
              <a:t>  How </a:t>
            </a:r>
            <a:r>
              <a:rPr lang="en-US" dirty="0"/>
              <a:t>many of your members attend Bible Study each week?  </a:t>
            </a:r>
          </a:p>
          <a:p>
            <a:pPr marL="0" indent="0">
              <a:buNone/>
            </a:pPr>
            <a:endParaRPr lang="en-US" dirty="0"/>
          </a:p>
          <a:p>
            <a:pPr marL="0" indent="0">
              <a:buNone/>
            </a:pPr>
            <a:r>
              <a:rPr lang="en-US" dirty="0"/>
              <a:t>  </a:t>
            </a:r>
            <a:r>
              <a:rPr lang="en-US" sz="1400" dirty="0"/>
              <a:t> </a:t>
            </a:r>
            <a:r>
              <a:rPr lang="en-US" dirty="0"/>
              <a:t>How many people are involved in active Christian ministry? </a:t>
            </a:r>
            <a:endParaRPr lang="en-US" dirty="0" smtClean="0"/>
          </a:p>
          <a:p>
            <a:pPr marL="0" indent="0">
              <a:buNone/>
            </a:pPr>
            <a:r>
              <a:rPr lang="en-US" dirty="0"/>
              <a:t> </a:t>
            </a:r>
            <a:r>
              <a:rPr lang="en-US" dirty="0" smtClean="0"/>
              <a:t>   (</a:t>
            </a:r>
            <a:r>
              <a:rPr lang="en-US" dirty="0"/>
              <a:t>1 Cor. 12:1-11)</a:t>
            </a:r>
          </a:p>
          <a:p>
            <a:pPr marL="0" indent="0">
              <a:buNone/>
            </a:pPr>
            <a:endParaRPr lang="en-US" dirty="0"/>
          </a:p>
          <a:p>
            <a:pPr marL="0" indent="0">
              <a:buNone/>
            </a:pPr>
            <a:r>
              <a:rPr lang="en-US" dirty="0"/>
              <a:t>   How many lives have been changed in the last 3 years at your </a:t>
            </a:r>
            <a:endParaRPr lang="en-US" dirty="0" smtClean="0"/>
          </a:p>
          <a:p>
            <a:pPr marL="0" indent="0">
              <a:buNone/>
            </a:pPr>
            <a:r>
              <a:rPr lang="en-US" dirty="0"/>
              <a:t> </a:t>
            </a:r>
            <a:r>
              <a:rPr lang="en-US" dirty="0" smtClean="0"/>
              <a:t>  church</a:t>
            </a:r>
            <a:r>
              <a:rPr lang="en-US" dirty="0"/>
              <a:t>?  </a:t>
            </a:r>
            <a:endParaRPr lang="en-US" dirty="0" smtClean="0"/>
          </a:p>
          <a:p>
            <a:pPr marL="0" indent="0">
              <a:buNone/>
            </a:pPr>
            <a:r>
              <a:rPr lang="en-US" dirty="0"/>
              <a:t> </a:t>
            </a:r>
            <a:r>
              <a:rPr lang="en-US" dirty="0" smtClean="0"/>
              <a:t> </a:t>
            </a:r>
          </a:p>
          <a:p>
            <a:pPr marL="0" indent="0">
              <a:buNone/>
            </a:pPr>
            <a:r>
              <a:rPr lang="en-US" dirty="0"/>
              <a:t> </a:t>
            </a:r>
            <a:r>
              <a:rPr lang="en-US" dirty="0" smtClean="0"/>
              <a:t>  How </a:t>
            </a:r>
            <a:r>
              <a:rPr lang="en-US" dirty="0"/>
              <a:t>will </a:t>
            </a:r>
            <a:r>
              <a:rPr lang="en-US" dirty="0" smtClean="0"/>
              <a:t>you </a:t>
            </a:r>
            <a:r>
              <a:rPr lang="en-US" dirty="0"/>
              <a:t>measure “changed lives”? </a:t>
            </a:r>
          </a:p>
          <a:p>
            <a:pPr marL="0" indent="0">
              <a:buNone/>
            </a:pPr>
            <a:endParaRPr lang="en-US" sz="2000" dirty="0"/>
          </a:p>
          <a:p>
            <a:pPr marL="0" indent="0">
              <a:buNone/>
            </a:pPr>
            <a:r>
              <a:rPr lang="en-US" sz="2000" dirty="0"/>
              <a:t>	 </a:t>
            </a:r>
          </a:p>
          <a:p>
            <a:pPr marL="0" indent="0">
              <a:buNone/>
            </a:pPr>
            <a:r>
              <a:rPr lang="en-US" dirty="0"/>
              <a:t>  </a:t>
            </a:r>
            <a:r>
              <a:rPr lang="en-US" dirty="0" smtClean="0"/>
              <a:t> How </a:t>
            </a:r>
            <a:r>
              <a:rPr lang="en-US" dirty="0"/>
              <a:t>many young people have left your church to study for ministry </a:t>
            </a:r>
            <a:endParaRPr lang="en-US" dirty="0" smtClean="0"/>
          </a:p>
          <a:p>
            <a:pPr marL="0" indent="0">
              <a:buNone/>
            </a:pPr>
            <a:r>
              <a:rPr lang="en-US" dirty="0"/>
              <a:t> </a:t>
            </a:r>
            <a:r>
              <a:rPr lang="en-US" dirty="0" smtClean="0"/>
              <a:t>   in the </a:t>
            </a:r>
            <a:r>
              <a:rPr lang="en-US" dirty="0"/>
              <a:t>last ten years?</a:t>
            </a:r>
          </a:p>
          <a:p>
            <a:pPr marL="0" indent="0">
              <a:buNone/>
            </a:pPr>
            <a:endParaRPr lang="en-US" dirty="0"/>
          </a:p>
        </p:txBody>
      </p:sp>
    </p:spTree>
    <p:extLst>
      <p:ext uri="{BB962C8B-B14F-4D97-AF65-F5344CB8AC3E}">
        <p14:creationId xmlns:p14="http://schemas.microsoft.com/office/powerpoint/2010/main" val="77266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Affecting Culture </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If I asked people in a five mile radius around your church how you have loved them in the last five years what would they say?</a:t>
            </a:r>
          </a:p>
          <a:p>
            <a:pPr marL="0" indent="0">
              <a:buNone/>
            </a:pPr>
            <a:endParaRPr lang="en-US" dirty="0"/>
          </a:p>
          <a:p>
            <a:pPr marL="0" indent="0">
              <a:buNone/>
            </a:pPr>
            <a:r>
              <a:rPr lang="en-US" dirty="0" smtClean="0"/>
              <a:t>What are the biggest social issues in your neighborhoods and how can you find this out?</a:t>
            </a:r>
          </a:p>
          <a:p>
            <a:pPr marL="0" indent="0">
              <a:buNone/>
            </a:pPr>
            <a:endParaRPr lang="en-US" dirty="0"/>
          </a:p>
          <a:p>
            <a:pPr marL="0" indent="0">
              <a:buNone/>
            </a:pPr>
            <a:r>
              <a:rPr lang="en-US" dirty="0" smtClean="0"/>
              <a:t>What troubles are your members having when they let their light shine in the  world?</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2061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FF00"/>
                </a:solidFill>
              </a:rPr>
              <a:t>What will it take?</a:t>
            </a:r>
            <a:endParaRPr lang="en-US" dirty="0">
              <a:solidFill>
                <a:srgbClr val="FFFF00"/>
              </a:solidFill>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A passion driven by the Christ in us (Galatians 2:20)</a:t>
            </a:r>
          </a:p>
          <a:p>
            <a:r>
              <a:rPr lang="en-US" dirty="0" smtClean="0"/>
              <a:t>An optimism protected by biblical promises and not experiences. </a:t>
            </a:r>
          </a:p>
          <a:p>
            <a:r>
              <a:rPr lang="en-US" dirty="0"/>
              <a:t>A</a:t>
            </a:r>
            <a:r>
              <a:rPr lang="en-US" dirty="0" smtClean="0"/>
              <a:t> passion that will not let us be dissuaded by hardship inside or outside of the church.</a:t>
            </a:r>
          </a:p>
          <a:p>
            <a:r>
              <a:rPr lang="en-US" dirty="0" smtClean="0"/>
              <a:t>An ever increasing improvement of our ministry skills.</a:t>
            </a:r>
          </a:p>
          <a:p>
            <a:r>
              <a:rPr lang="en-US" dirty="0" smtClean="0"/>
              <a:t>All hands on deck (body ministry)</a:t>
            </a:r>
            <a:endParaRPr lang="en-US" dirty="0"/>
          </a:p>
        </p:txBody>
      </p:sp>
    </p:spTree>
    <p:extLst>
      <p:ext uri="{BB962C8B-B14F-4D97-AF65-F5344CB8AC3E}">
        <p14:creationId xmlns:p14="http://schemas.microsoft.com/office/powerpoint/2010/main" val="1270174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Pattern for Our Time Together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07948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0673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Anticipate Resistance</a:t>
            </a:r>
            <a:endParaRPr lang="en-US" dirty="0">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fontScale="47500" lnSpcReduction="20000"/>
          </a:bodyPr>
          <a:lstStyle/>
          <a:p>
            <a:pPr marL="0" indent="0">
              <a:buNone/>
            </a:pPr>
            <a:r>
              <a:rPr lang="en-US" dirty="0" smtClean="0"/>
              <a:t>Expect swelling </a:t>
            </a:r>
            <a:r>
              <a:rPr lang="en-US" dirty="0" smtClean="0">
                <a:solidFill>
                  <a:srgbClr val="FFFF00"/>
                </a:solidFill>
              </a:rPr>
              <a:t>anxiety</a:t>
            </a:r>
            <a:r>
              <a:rPr lang="en-US" dirty="0" smtClean="0"/>
              <a:t> whenever there is talk about falling short, needing to improve or changing what we do or how we do it. </a:t>
            </a:r>
          </a:p>
          <a:p>
            <a:pPr marL="0" indent="0">
              <a:buNone/>
            </a:pPr>
            <a:endParaRPr lang="en-US" dirty="0"/>
          </a:p>
          <a:p>
            <a:pPr marL="0" indent="0">
              <a:buNone/>
            </a:pPr>
            <a:r>
              <a:rPr lang="en-US" dirty="0" smtClean="0"/>
              <a:t>Expect some to </a:t>
            </a:r>
            <a:r>
              <a:rPr lang="en-US" dirty="0" smtClean="0">
                <a:solidFill>
                  <a:srgbClr val="FFFF00"/>
                </a:solidFill>
              </a:rPr>
              <a:t>blame</a:t>
            </a:r>
            <a:r>
              <a:rPr lang="en-US" dirty="0" smtClean="0"/>
              <a:t> synod, the mission board, their pastor, the past or culture as if that settles the argument with resignation of defeat.</a:t>
            </a:r>
          </a:p>
          <a:p>
            <a:pPr marL="0" indent="0">
              <a:buNone/>
            </a:pPr>
            <a:endParaRPr lang="en-US" dirty="0"/>
          </a:p>
          <a:p>
            <a:pPr marL="0" indent="0">
              <a:buNone/>
            </a:pPr>
            <a:r>
              <a:rPr lang="en-US" dirty="0" smtClean="0"/>
              <a:t>Expect some to </a:t>
            </a:r>
            <a:r>
              <a:rPr lang="en-US" dirty="0" smtClean="0">
                <a:solidFill>
                  <a:srgbClr val="FFFF00"/>
                </a:solidFill>
              </a:rPr>
              <a:t>assume</a:t>
            </a:r>
            <a:r>
              <a:rPr lang="en-US" dirty="0" smtClean="0"/>
              <a:t> that growing WELS congregations must be compromising doctrine or godly practice in order to grow</a:t>
            </a:r>
          </a:p>
          <a:p>
            <a:pPr marL="0" indent="0">
              <a:buNone/>
            </a:pPr>
            <a:endParaRPr lang="en-US" dirty="0"/>
          </a:p>
          <a:p>
            <a:pPr marL="0" indent="0">
              <a:buNone/>
            </a:pPr>
            <a:r>
              <a:rPr lang="en-US" dirty="0" smtClean="0"/>
              <a:t>Expect some to say they will gladly accept change and then will </a:t>
            </a:r>
            <a:r>
              <a:rPr lang="en-US" dirty="0" smtClean="0">
                <a:solidFill>
                  <a:srgbClr val="FFFF00"/>
                </a:solidFill>
              </a:rPr>
              <a:t>resist it passively or aggressively </a:t>
            </a:r>
            <a:r>
              <a:rPr lang="en-US" dirty="0" smtClean="0"/>
              <a:t>later.  </a:t>
            </a:r>
          </a:p>
          <a:p>
            <a:pPr marL="0" indent="0">
              <a:buNone/>
            </a:pPr>
            <a:endParaRPr lang="en-US" dirty="0"/>
          </a:p>
          <a:p>
            <a:pPr marL="0" indent="0">
              <a:buNone/>
            </a:pPr>
            <a:r>
              <a:rPr lang="en-US" dirty="0" smtClean="0"/>
              <a:t>Expect some to demonstrate an attitude of </a:t>
            </a:r>
            <a:r>
              <a:rPr lang="en-US" dirty="0" smtClean="0">
                <a:solidFill>
                  <a:srgbClr val="FFFF00"/>
                </a:solidFill>
              </a:rPr>
              <a:t>indifference</a:t>
            </a:r>
            <a:r>
              <a:rPr lang="en-US" dirty="0" smtClean="0"/>
              <a:t> with no sense of urgency in making disciples.</a:t>
            </a:r>
          </a:p>
          <a:p>
            <a:pPr marL="0" indent="0">
              <a:buNone/>
            </a:pPr>
            <a:endParaRPr lang="en-US" dirty="0"/>
          </a:p>
          <a:p>
            <a:pPr marL="0" indent="0">
              <a:buNone/>
            </a:pPr>
            <a:r>
              <a:rPr lang="en-US" dirty="0" smtClean="0"/>
              <a:t>Expect some to express </a:t>
            </a:r>
            <a:r>
              <a:rPr lang="en-US" dirty="0" smtClean="0">
                <a:solidFill>
                  <a:srgbClr val="FFFF00"/>
                </a:solidFill>
              </a:rPr>
              <a:t>fear</a:t>
            </a:r>
            <a:r>
              <a:rPr lang="en-US" dirty="0" smtClean="0"/>
              <a:t> of a slippery slope associating change with unfaithfulness to the Scriptures</a:t>
            </a:r>
          </a:p>
          <a:p>
            <a:pPr marL="0" indent="0">
              <a:buNone/>
            </a:pPr>
            <a:endParaRPr lang="en-US" dirty="0"/>
          </a:p>
          <a:p>
            <a:pPr marL="0" indent="0">
              <a:buNone/>
            </a:pPr>
            <a:r>
              <a:rPr lang="en-US" dirty="0" smtClean="0"/>
              <a:t>Expect some to </a:t>
            </a:r>
            <a:r>
              <a:rPr lang="en-US" dirty="0" smtClean="0">
                <a:solidFill>
                  <a:srgbClr val="FFFF00"/>
                </a:solidFill>
              </a:rPr>
              <a:t>talk more about </a:t>
            </a:r>
            <a:r>
              <a:rPr lang="en-US" dirty="0" smtClean="0"/>
              <a:t>those initiating change </a:t>
            </a:r>
            <a:r>
              <a:rPr lang="en-US" dirty="0" smtClean="0">
                <a:solidFill>
                  <a:srgbClr val="FFFF00"/>
                </a:solidFill>
              </a:rPr>
              <a:t>than talking to them </a:t>
            </a:r>
            <a:r>
              <a:rPr lang="en-US" dirty="0" smtClean="0"/>
              <a:t>for understanding </a:t>
            </a:r>
          </a:p>
          <a:p>
            <a:pPr marL="0" indent="0">
              <a:buNone/>
            </a:pPr>
            <a:endParaRPr lang="en-US" dirty="0"/>
          </a:p>
          <a:p>
            <a:pPr marL="0" indent="0">
              <a:buNone/>
            </a:pPr>
            <a:r>
              <a:rPr lang="en-US" dirty="0" smtClean="0"/>
              <a:t>Expect to </a:t>
            </a:r>
            <a:r>
              <a:rPr lang="en-US" dirty="0" smtClean="0">
                <a:solidFill>
                  <a:srgbClr val="FFFF00"/>
                </a:solidFill>
              </a:rPr>
              <a:t>lose some “members</a:t>
            </a:r>
            <a:r>
              <a:rPr lang="en-US" dirty="0" smtClean="0"/>
              <a:t>” of the visible organization but not necessarily the “</a:t>
            </a:r>
            <a:r>
              <a:rPr lang="en-US" dirty="0" err="1" smtClean="0"/>
              <a:t>una</a:t>
            </a:r>
            <a:r>
              <a:rPr lang="en-US" dirty="0" smtClean="0"/>
              <a:t> sancta.”</a:t>
            </a:r>
          </a:p>
          <a:p>
            <a:pPr marL="0" indent="0">
              <a:buNone/>
            </a:pPr>
            <a:endParaRPr lang="en-US" dirty="0"/>
          </a:p>
          <a:p>
            <a:pPr marL="0" indent="0">
              <a:buNone/>
            </a:pPr>
            <a:r>
              <a:rPr lang="en-US" dirty="0" smtClean="0"/>
              <a:t>Expect some to </a:t>
            </a:r>
            <a:r>
              <a:rPr lang="en-US" dirty="0" smtClean="0">
                <a:solidFill>
                  <a:srgbClr val="FFFF00"/>
                </a:solidFill>
              </a:rPr>
              <a:t>get it </a:t>
            </a:r>
            <a:r>
              <a:rPr lang="en-US" dirty="0" smtClean="0"/>
              <a:t>and to join you with hearts excited by the gospel to make disciples. </a:t>
            </a:r>
            <a:endParaRPr lang="en-US" dirty="0"/>
          </a:p>
        </p:txBody>
      </p:sp>
    </p:spTree>
    <p:extLst>
      <p:ext uri="{BB962C8B-B14F-4D97-AF65-F5344CB8AC3E}">
        <p14:creationId xmlns:p14="http://schemas.microsoft.com/office/powerpoint/2010/main" val="252960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solidFill>
                  <a:srgbClr val="FFFF00"/>
                </a:solidFill>
              </a:rPr>
              <a:t>Case Study - Nehemiah </a:t>
            </a:r>
          </a:p>
        </p:txBody>
      </p:sp>
      <p:sp>
        <p:nvSpPr>
          <p:cNvPr id="3" name="Content Placeholder 2"/>
          <p:cNvSpPr>
            <a:spLocks noGrp="1"/>
          </p:cNvSpPr>
          <p:nvPr>
            <p:ph idx="1"/>
          </p:nvPr>
        </p:nvSpPr>
        <p:spPr>
          <a:xfrm>
            <a:off x="457200" y="1524000"/>
            <a:ext cx="8229600" cy="4525963"/>
          </a:xfrm>
        </p:spPr>
        <p:txBody>
          <a:bodyPr>
            <a:normAutofit fontScale="70000" lnSpcReduction="20000"/>
          </a:bodyPr>
          <a:lstStyle/>
          <a:p>
            <a:pPr marL="0" indent="0">
              <a:buNone/>
            </a:pPr>
            <a:r>
              <a:rPr lang="en-US" b="1" dirty="0" smtClean="0"/>
              <a:t>Case Study - Nehemiah –</a:t>
            </a:r>
          </a:p>
          <a:p>
            <a:pPr>
              <a:buFont typeface="Wingdings" panose="05000000000000000000" pitchFamily="2" charset="2"/>
              <a:buChar char="Ø"/>
            </a:pPr>
            <a:r>
              <a:rPr lang="en-US" dirty="0" smtClean="0"/>
              <a:t>Leaders have a passion for Christ’s kingdom</a:t>
            </a:r>
          </a:p>
          <a:p>
            <a:pPr>
              <a:buFont typeface="Wingdings" panose="05000000000000000000" pitchFamily="2" charset="2"/>
              <a:buChar char="Ø"/>
            </a:pPr>
            <a:r>
              <a:rPr lang="en-US" dirty="0" smtClean="0"/>
              <a:t>Leaders depend on God in prayer </a:t>
            </a:r>
          </a:p>
          <a:p>
            <a:pPr>
              <a:buFont typeface="Wingdings" panose="05000000000000000000" pitchFamily="2" charset="2"/>
              <a:buChar char="Ø"/>
            </a:pPr>
            <a:r>
              <a:rPr lang="en-US" dirty="0" smtClean="0"/>
              <a:t>Leaders face the reality of their situation</a:t>
            </a:r>
          </a:p>
          <a:p>
            <a:pPr>
              <a:buFont typeface="Wingdings" panose="05000000000000000000" pitchFamily="2" charset="2"/>
              <a:buChar char="Ø"/>
            </a:pPr>
            <a:r>
              <a:rPr lang="en-US" dirty="0" smtClean="0"/>
              <a:t>Leaders challenge other leaders to join them</a:t>
            </a:r>
          </a:p>
          <a:p>
            <a:pPr>
              <a:buFont typeface="Wingdings" panose="05000000000000000000" pitchFamily="2" charset="2"/>
              <a:buChar char="Ø"/>
            </a:pPr>
            <a:r>
              <a:rPr lang="en-US" dirty="0" smtClean="0"/>
              <a:t>Leaders recognize the efforts of their team</a:t>
            </a:r>
          </a:p>
          <a:p>
            <a:pPr>
              <a:buFont typeface="Wingdings" panose="05000000000000000000" pitchFamily="2" charset="2"/>
              <a:buChar char="Ø"/>
            </a:pPr>
            <a:r>
              <a:rPr lang="en-US" dirty="0" smtClean="0"/>
              <a:t>Leaders enter their people’s world</a:t>
            </a:r>
          </a:p>
          <a:p>
            <a:pPr>
              <a:buFont typeface="Wingdings" panose="05000000000000000000" pitchFamily="2" charset="2"/>
              <a:buChar char="Ø"/>
            </a:pPr>
            <a:r>
              <a:rPr lang="en-US" dirty="0" smtClean="0"/>
              <a:t>Leaders engage and endure  resistance</a:t>
            </a:r>
          </a:p>
          <a:p>
            <a:pPr>
              <a:buFont typeface="Wingdings" panose="05000000000000000000" pitchFamily="2" charset="2"/>
              <a:buChar char="Ø"/>
            </a:pPr>
            <a:r>
              <a:rPr lang="en-US" dirty="0" smtClean="0"/>
              <a:t>Leaders encourage the downhearted</a:t>
            </a:r>
          </a:p>
          <a:p>
            <a:pPr>
              <a:buFont typeface="Wingdings" panose="05000000000000000000" pitchFamily="2" charset="2"/>
              <a:buChar char="Ø"/>
            </a:pPr>
            <a:r>
              <a:rPr lang="en-US" dirty="0" smtClean="0"/>
              <a:t>Leaders celebrate the Lord’s victories</a:t>
            </a:r>
          </a:p>
          <a:p>
            <a:pPr>
              <a:buFont typeface="Wingdings" panose="05000000000000000000" pitchFamily="2" charset="2"/>
              <a:buChar char="Ø"/>
            </a:pPr>
            <a:r>
              <a:rPr lang="en-US" dirty="0" smtClean="0"/>
              <a:t>Leaders rebuild spiritual walls in the word of God</a:t>
            </a:r>
          </a:p>
          <a:p>
            <a:pPr>
              <a:buFont typeface="Wingdings" panose="05000000000000000000" pitchFamily="2" charset="2"/>
              <a:buChar char="Ø"/>
            </a:pPr>
            <a:r>
              <a:rPr lang="en-US" dirty="0" smtClean="0"/>
              <a:t>Leaders let the gospel predominate</a:t>
            </a:r>
          </a:p>
          <a:p>
            <a:pPr>
              <a:buFont typeface="Arial" charset="0"/>
              <a:buChar char="•"/>
            </a:pPr>
            <a:endParaRPr lang="en-US" dirty="0" smtClean="0"/>
          </a:p>
        </p:txBody>
      </p:sp>
    </p:spTree>
    <p:extLst>
      <p:ext uri="{BB962C8B-B14F-4D97-AF65-F5344CB8AC3E}">
        <p14:creationId xmlns:p14="http://schemas.microsoft.com/office/powerpoint/2010/main" val="394492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Case Study – Holy Word</a:t>
            </a:r>
            <a:endParaRPr lang="en-US" dirty="0">
              <a:solidFill>
                <a:srgbClr val="FFFF00"/>
              </a:solidFill>
            </a:endParaRPr>
          </a:p>
        </p:txBody>
      </p:sp>
      <p:sp>
        <p:nvSpPr>
          <p:cNvPr id="3" name="Content Placeholder 2"/>
          <p:cNvSpPr>
            <a:spLocks noGrp="1"/>
          </p:cNvSpPr>
          <p:nvPr>
            <p:ph idx="1"/>
          </p:nvPr>
        </p:nvSpPr>
        <p:spPr>
          <a:xfrm>
            <a:off x="457200" y="1600200"/>
            <a:ext cx="8458200" cy="4525963"/>
          </a:xfrm>
        </p:spPr>
        <p:txBody>
          <a:bodyPr>
            <a:normAutofit fontScale="77500" lnSpcReduction="20000"/>
          </a:bodyPr>
          <a:lstStyle/>
          <a:p>
            <a:pPr marL="0" indent="0">
              <a:buNone/>
            </a:pPr>
            <a:r>
              <a:rPr lang="en-US" dirty="0" smtClean="0"/>
              <a:t>The state of the congregation in 1992 (good, bad, ugly) </a:t>
            </a:r>
          </a:p>
          <a:p>
            <a:pPr marL="0" indent="0">
              <a:buNone/>
            </a:pPr>
            <a:endParaRPr lang="en-US" dirty="0"/>
          </a:p>
          <a:p>
            <a:pPr marL="0" indent="0">
              <a:buNone/>
            </a:pPr>
            <a:r>
              <a:rPr lang="en-US" dirty="0" smtClean="0"/>
              <a:t>Then Started other Churches</a:t>
            </a:r>
          </a:p>
          <a:p>
            <a:pPr marL="0" indent="0">
              <a:buNone/>
            </a:pPr>
            <a:endParaRPr lang="en-US" dirty="0"/>
          </a:p>
          <a:p>
            <a:pPr marL="0" indent="0">
              <a:buNone/>
            </a:pPr>
            <a:r>
              <a:rPr lang="en-US" dirty="0" smtClean="0"/>
              <a:t>Served the FRAN network</a:t>
            </a:r>
          </a:p>
          <a:p>
            <a:pPr marL="0" indent="0">
              <a:buNone/>
            </a:pPr>
            <a:endParaRPr lang="en-US" dirty="0"/>
          </a:p>
          <a:p>
            <a:pPr marL="0" indent="0">
              <a:buNone/>
            </a:pPr>
            <a:r>
              <a:rPr lang="en-US" dirty="0" smtClean="0"/>
              <a:t>Neglected the Community</a:t>
            </a:r>
          </a:p>
          <a:p>
            <a:pPr marL="0" indent="0">
              <a:buNone/>
            </a:pPr>
            <a:endParaRPr lang="en-US" dirty="0"/>
          </a:p>
          <a:p>
            <a:pPr marL="0" indent="0">
              <a:buNone/>
            </a:pPr>
            <a:r>
              <a:rPr lang="en-US" dirty="0" smtClean="0"/>
              <a:t>Developed culture but not systems</a:t>
            </a:r>
          </a:p>
          <a:p>
            <a:pPr marL="0" indent="0">
              <a:buNone/>
            </a:pPr>
            <a:endParaRPr lang="en-US" dirty="0" smtClean="0"/>
          </a:p>
          <a:p>
            <a:pPr marL="0" indent="0">
              <a:buNone/>
            </a:pPr>
            <a:r>
              <a:rPr lang="en-US" dirty="0" smtClean="0"/>
              <a:t>In the process of change to a neighborhood church</a:t>
            </a:r>
            <a:endParaRPr lang="en-US" dirty="0"/>
          </a:p>
        </p:txBody>
      </p:sp>
    </p:spTree>
    <p:extLst>
      <p:ext uri="{BB962C8B-B14F-4D97-AF65-F5344CB8AC3E}">
        <p14:creationId xmlns:p14="http://schemas.microsoft.com/office/powerpoint/2010/main" val="90121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Discussion Session Three</a:t>
            </a:r>
            <a:endParaRPr lang="en-US" dirty="0">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marL="0" indent="0">
              <a:buNone/>
            </a:pPr>
            <a:r>
              <a:rPr lang="en-US" dirty="0"/>
              <a:t>What points from the last session made an impact for you and why</a:t>
            </a:r>
            <a:r>
              <a:rPr lang="en-US" dirty="0" smtClean="0"/>
              <a:t>?</a:t>
            </a:r>
          </a:p>
          <a:p>
            <a:pPr marL="0" indent="0">
              <a:buNone/>
            </a:pPr>
            <a:endParaRPr lang="en-US" dirty="0"/>
          </a:p>
          <a:p>
            <a:pPr marL="0" indent="0">
              <a:buNone/>
            </a:pPr>
            <a:r>
              <a:rPr lang="en-US" dirty="0" smtClean="0"/>
              <a:t>Which of these two: </a:t>
            </a:r>
            <a:r>
              <a:rPr lang="en-US" dirty="0" smtClean="0">
                <a:solidFill>
                  <a:srgbClr val="FFFF00"/>
                </a:solidFill>
              </a:rPr>
              <a:t>outreach or spiritual growth, </a:t>
            </a:r>
            <a:r>
              <a:rPr lang="en-US" dirty="0" smtClean="0"/>
              <a:t>needs special attention right now in your church? </a:t>
            </a:r>
            <a:r>
              <a:rPr lang="en-US" dirty="0"/>
              <a:t> </a:t>
            </a:r>
            <a:r>
              <a:rPr lang="en-US" dirty="0" smtClean="0"/>
              <a:t>Explain why?</a:t>
            </a:r>
          </a:p>
          <a:p>
            <a:pPr marL="0" indent="0">
              <a:buNone/>
            </a:pPr>
            <a:endParaRPr lang="en-US" dirty="0" smtClean="0"/>
          </a:p>
          <a:p>
            <a:pPr marL="0" indent="0">
              <a:buNone/>
            </a:pPr>
            <a:r>
              <a:rPr lang="en-US" dirty="0" smtClean="0"/>
              <a:t>List </a:t>
            </a:r>
            <a:r>
              <a:rPr lang="en-US" dirty="0"/>
              <a:t>for each other what your church is doing to </a:t>
            </a:r>
            <a:r>
              <a:rPr lang="en-US" dirty="0">
                <a:solidFill>
                  <a:srgbClr val="FFFF00"/>
                </a:solidFill>
              </a:rPr>
              <a:t>reach out </a:t>
            </a:r>
            <a:r>
              <a:rPr lang="en-US" dirty="0"/>
              <a:t>with the gospel and steal each other’s </a:t>
            </a:r>
            <a:r>
              <a:rPr lang="en-US" dirty="0" smtClean="0"/>
              <a:t>ideas.</a:t>
            </a:r>
          </a:p>
          <a:p>
            <a:pPr marL="0" indent="0">
              <a:buNone/>
            </a:pPr>
            <a:endParaRPr lang="en-US" dirty="0"/>
          </a:p>
          <a:p>
            <a:pPr marL="0" indent="0">
              <a:buNone/>
            </a:pPr>
            <a:r>
              <a:rPr lang="en-US" dirty="0" smtClean="0"/>
              <a:t>List </a:t>
            </a:r>
            <a:r>
              <a:rPr lang="en-US" dirty="0"/>
              <a:t>for each other what your church is doing for </a:t>
            </a:r>
            <a:r>
              <a:rPr lang="en-US" dirty="0">
                <a:solidFill>
                  <a:srgbClr val="FFFF00"/>
                </a:solidFill>
              </a:rPr>
              <a:t>spiritual growth </a:t>
            </a:r>
            <a:r>
              <a:rPr lang="en-US" dirty="0"/>
              <a:t>of various groups and steal each other’s ideas</a:t>
            </a:r>
            <a:r>
              <a:rPr lang="en-US" dirty="0" smtClean="0"/>
              <a:t>.</a:t>
            </a:r>
          </a:p>
          <a:p>
            <a:pPr marL="0" indent="0">
              <a:buNone/>
            </a:pPr>
            <a:endParaRPr lang="en-US" dirty="0"/>
          </a:p>
          <a:p>
            <a:pPr marL="0" indent="0">
              <a:buNone/>
            </a:pPr>
            <a:r>
              <a:rPr lang="en-US" dirty="0" smtClean="0"/>
              <a:t>What areas of worship at your church need significant change? (preaching, music, communication forms)</a:t>
            </a:r>
            <a:endParaRPr lang="en-US" dirty="0"/>
          </a:p>
          <a:p>
            <a:pPr marL="0" indent="0">
              <a:buNone/>
            </a:pPr>
            <a:endParaRPr lang="en-US" dirty="0" smtClean="0"/>
          </a:p>
          <a:p>
            <a:pPr marL="0" indent="0">
              <a:buNone/>
            </a:pPr>
            <a:r>
              <a:rPr lang="en-US" dirty="0"/>
              <a:t>What are some of your fears about leading changes in your home congregation?</a:t>
            </a:r>
          </a:p>
          <a:p>
            <a:pPr marL="0" indent="0">
              <a:buNone/>
            </a:pPr>
            <a:endParaRPr lang="en-US" dirty="0"/>
          </a:p>
          <a:p>
            <a:pPr marL="0" indent="0">
              <a:buNone/>
            </a:pPr>
            <a:r>
              <a:rPr lang="en-US" dirty="0" smtClean="0"/>
              <a:t>What will be your first steps to change the ministry of your congregation when you get back home? </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4370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lgn="ctr">
              <a:buNone/>
            </a:pPr>
            <a:r>
              <a:rPr lang="en-US" sz="8000" dirty="0">
                <a:solidFill>
                  <a:srgbClr val="FF0000"/>
                </a:solidFill>
                <a:latin typeface="Arial Black" panose="020B0A04020102020204" pitchFamily="34" charset="0"/>
              </a:rPr>
              <a:t>Break</a:t>
            </a:r>
          </a:p>
        </p:txBody>
      </p:sp>
    </p:spTree>
    <p:extLst>
      <p:ext uri="{BB962C8B-B14F-4D97-AF65-F5344CB8AC3E}">
        <p14:creationId xmlns:p14="http://schemas.microsoft.com/office/powerpoint/2010/main" val="29336393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dirty="0" smtClean="0">
                <a:solidFill>
                  <a:srgbClr val="FFFF00"/>
                </a:solidFill>
              </a:rPr>
              <a:t>Making It Stick</a:t>
            </a:r>
            <a:endParaRPr lang="en-US" dirty="0">
              <a:solidFill>
                <a:srgbClr val="FFFF00"/>
              </a:solidFill>
            </a:endParaRPr>
          </a:p>
        </p:txBody>
      </p:sp>
      <p:sp>
        <p:nvSpPr>
          <p:cNvPr id="3" name="Content Placeholder 2"/>
          <p:cNvSpPr>
            <a:spLocks noGrp="1"/>
          </p:cNvSpPr>
          <p:nvPr>
            <p:ph idx="1"/>
          </p:nvPr>
        </p:nvSpPr>
        <p:spPr>
          <a:xfrm>
            <a:off x="457200" y="1295400"/>
            <a:ext cx="8229600" cy="5257800"/>
          </a:xfrm>
        </p:spPr>
        <p:txBody>
          <a:bodyPr>
            <a:normAutofit fontScale="62500" lnSpcReduction="20000"/>
          </a:bodyPr>
          <a:lstStyle/>
          <a:p>
            <a:pPr marL="0" indent="0">
              <a:buNone/>
            </a:pPr>
            <a:endParaRPr lang="en-US" dirty="0" smtClean="0"/>
          </a:p>
          <a:p>
            <a:pPr marL="0" indent="0">
              <a:buNone/>
            </a:pPr>
            <a:r>
              <a:rPr lang="en-US" sz="3400" b="1" dirty="0" smtClean="0"/>
              <a:t>How do we get un-stuck?</a:t>
            </a:r>
          </a:p>
          <a:p>
            <a:pPr marL="0" indent="0">
              <a:buNone/>
            </a:pPr>
            <a:endParaRPr lang="en-US" b="1" dirty="0" smtClean="0"/>
          </a:p>
          <a:p>
            <a:pPr marL="0" indent="0">
              <a:buNone/>
            </a:pPr>
            <a:r>
              <a:rPr lang="en-US" dirty="0"/>
              <a:t>	</a:t>
            </a:r>
            <a:r>
              <a:rPr lang="en-US" dirty="0" smtClean="0"/>
              <a:t>Convicted leadership – what keeps you up at night?</a:t>
            </a:r>
          </a:p>
          <a:p>
            <a:pPr marL="0" indent="0">
              <a:buNone/>
            </a:pPr>
            <a:r>
              <a:rPr lang="en-US" dirty="0"/>
              <a:t>	</a:t>
            </a:r>
            <a:r>
              <a:rPr lang="en-US" dirty="0" smtClean="0"/>
              <a:t>Honest assessment (quantifiable, – is it working?)</a:t>
            </a:r>
          </a:p>
          <a:p>
            <a:pPr marL="0" indent="0">
              <a:buNone/>
            </a:pPr>
            <a:r>
              <a:rPr lang="en-US" dirty="0"/>
              <a:t>	</a:t>
            </a:r>
            <a:r>
              <a:rPr lang="en-US" dirty="0" smtClean="0"/>
              <a:t>Outside Consultation (Jethro, CCC, Crossroads, . H.W. story)</a:t>
            </a:r>
          </a:p>
          <a:p>
            <a:pPr marL="0" indent="0">
              <a:buNone/>
            </a:pPr>
            <a:r>
              <a:rPr lang="en-US" dirty="0"/>
              <a:t>	</a:t>
            </a:r>
            <a:r>
              <a:rPr lang="en-US" dirty="0" smtClean="0"/>
              <a:t>Rejection </a:t>
            </a:r>
            <a:r>
              <a:rPr lang="en-US" dirty="0"/>
              <a:t>of status  quo (3 change questions) </a:t>
            </a:r>
          </a:p>
          <a:p>
            <a:pPr marL="0" indent="0">
              <a:buNone/>
            </a:pPr>
            <a:endParaRPr lang="en-US" dirty="0" smtClean="0"/>
          </a:p>
          <a:p>
            <a:pPr marL="0" indent="0">
              <a:buNone/>
            </a:pPr>
            <a:endParaRPr lang="en-US" dirty="0"/>
          </a:p>
          <a:p>
            <a:pPr marL="0" indent="0">
              <a:buNone/>
            </a:pPr>
            <a:r>
              <a:rPr lang="en-US" sz="3400" b="1" dirty="0" smtClean="0"/>
              <a:t>How do we keep making progress? </a:t>
            </a:r>
          </a:p>
          <a:p>
            <a:pPr marL="0" indent="0">
              <a:buNone/>
            </a:pPr>
            <a:endParaRPr lang="en-US" b="1" dirty="0" smtClean="0"/>
          </a:p>
          <a:p>
            <a:pPr marL="0" indent="0">
              <a:buNone/>
            </a:pPr>
            <a:r>
              <a:rPr lang="en-US" dirty="0"/>
              <a:t>	</a:t>
            </a:r>
            <a:r>
              <a:rPr lang="en-US" dirty="0" smtClean="0"/>
              <a:t>1. Define the plan – what are you doing to make disciples?</a:t>
            </a:r>
          </a:p>
          <a:p>
            <a:pPr marL="0" indent="0">
              <a:buNone/>
            </a:pPr>
            <a:r>
              <a:rPr lang="en-US" dirty="0" smtClean="0"/>
              <a:t>	2. Develop a support group – who do you hang out with? </a:t>
            </a:r>
          </a:p>
          <a:p>
            <a:pPr marL="0" indent="0">
              <a:buNone/>
            </a:pPr>
            <a:r>
              <a:rPr lang="en-US" dirty="0" smtClean="0"/>
              <a:t>	3. Remain accountable - for working the plan - </a:t>
            </a:r>
          </a:p>
          <a:p>
            <a:pPr marL="0" indent="0">
              <a:buNone/>
            </a:pPr>
            <a:r>
              <a:rPr lang="en-US" dirty="0" smtClean="0"/>
              <a:t>	4. Frequently and consistently measure effectiveness</a:t>
            </a:r>
          </a:p>
          <a:p>
            <a:pPr marL="0" indent="0">
              <a:buNone/>
            </a:pPr>
            <a:r>
              <a:rPr lang="en-US" dirty="0" smtClean="0"/>
              <a:t>	</a:t>
            </a:r>
            <a:endParaRPr lang="en-US" dirty="0"/>
          </a:p>
        </p:txBody>
      </p:sp>
    </p:spTree>
    <p:extLst>
      <p:ext uri="{BB962C8B-B14F-4D97-AF65-F5344CB8AC3E}">
        <p14:creationId xmlns:p14="http://schemas.microsoft.com/office/powerpoint/2010/main" val="405062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 Take </a:t>
            </a:r>
            <a:r>
              <a:rPr lang="en-US" dirty="0">
                <a:solidFill>
                  <a:srgbClr val="FFFF00"/>
                </a:solidFill>
              </a:rPr>
              <a:t>H</a:t>
            </a:r>
            <a:r>
              <a:rPr lang="en-US" dirty="0" smtClean="0">
                <a:solidFill>
                  <a:srgbClr val="FFFF00"/>
                </a:solidFill>
              </a:rPr>
              <a:t>ome </a:t>
            </a:r>
            <a:r>
              <a:rPr lang="en-US" dirty="0">
                <a:solidFill>
                  <a:srgbClr val="FFFF00"/>
                </a:solidFill>
              </a:rPr>
              <a:t>P</a:t>
            </a:r>
            <a:r>
              <a:rPr lang="en-US" dirty="0" smtClean="0">
                <a:solidFill>
                  <a:srgbClr val="FFFF00"/>
                </a:solidFill>
              </a:rPr>
              <a:t>lan</a:t>
            </a:r>
            <a:endParaRPr lang="en-US" dirty="0">
              <a:solidFill>
                <a:srgbClr val="FFFF00"/>
              </a:solidFill>
            </a:endParaRPr>
          </a:p>
        </p:txBody>
      </p:sp>
      <p:sp>
        <p:nvSpPr>
          <p:cNvPr id="3" name="Content Placeholder 2"/>
          <p:cNvSpPr>
            <a:spLocks noGrp="1"/>
          </p:cNvSpPr>
          <p:nvPr>
            <p:ph idx="1"/>
          </p:nvPr>
        </p:nvSpPr>
        <p:spPr/>
        <p:txBody>
          <a:bodyPr>
            <a:normAutofit/>
          </a:bodyPr>
          <a:lstStyle/>
          <a:p>
            <a:pPr marL="0" indent="0">
              <a:buNone/>
            </a:pPr>
            <a:r>
              <a:rPr lang="en-US" dirty="0" smtClean="0"/>
              <a:t>What three things will we do to convict our leadership of the need for change?</a:t>
            </a:r>
          </a:p>
          <a:p>
            <a:pPr marL="0" indent="0">
              <a:buNone/>
            </a:pPr>
            <a:endParaRPr lang="en-US" dirty="0" smtClean="0"/>
          </a:p>
          <a:p>
            <a:pPr marL="0" indent="0">
              <a:buNone/>
            </a:pPr>
            <a:r>
              <a:rPr lang="en-US" dirty="0" smtClean="0"/>
              <a:t>What three things will we do to honestly assess our effectiveness in making disciples?</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61238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 Take Home Plan</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Who are the three possible consultants that we could get from outside our congregation to give us an objective evaluation of our ministry?</a:t>
            </a:r>
          </a:p>
          <a:p>
            <a:pPr marL="0" indent="0">
              <a:buNone/>
            </a:pPr>
            <a:endParaRPr lang="en-US" dirty="0"/>
          </a:p>
          <a:p>
            <a:pPr marL="0" indent="0">
              <a:buNone/>
            </a:pPr>
            <a:r>
              <a:rPr lang="en-US" dirty="0" smtClean="0"/>
              <a:t>How and when will we create a ministry plan for our congregation?  </a:t>
            </a:r>
          </a:p>
          <a:p>
            <a:pPr marL="0" indent="0">
              <a:buNone/>
            </a:pPr>
            <a:endParaRPr lang="en-US" dirty="0" smtClean="0"/>
          </a:p>
          <a:p>
            <a:pPr marL="0" indent="0">
              <a:buNone/>
            </a:pPr>
            <a:r>
              <a:rPr lang="en-US" dirty="0" smtClean="0"/>
              <a:t>Name three people that will be an outside support group for ongoing ministry enhancement.</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0755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 Take Home Plan</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dirty="0" smtClean="0"/>
              <a:t>What three things </a:t>
            </a:r>
            <a:r>
              <a:rPr lang="en-US" i="1" u="sng" dirty="0" smtClean="0">
                <a:solidFill>
                  <a:srgbClr val="FFFF00"/>
                </a:solidFill>
              </a:rPr>
              <a:t>cannot change </a:t>
            </a:r>
            <a:r>
              <a:rPr lang="en-US" dirty="0" smtClean="0"/>
              <a:t>about the status quo of my congregation’s ministry?</a:t>
            </a:r>
          </a:p>
          <a:p>
            <a:pPr marL="0" indent="0">
              <a:buNone/>
            </a:pPr>
            <a:endParaRPr lang="en-US" dirty="0" smtClean="0"/>
          </a:p>
          <a:p>
            <a:pPr marL="0" indent="0">
              <a:buNone/>
            </a:pPr>
            <a:r>
              <a:rPr lang="en-US" dirty="0" smtClean="0"/>
              <a:t>What three things </a:t>
            </a:r>
            <a:r>
              <a:rPr lang="en-US" i="1" u="sng" dirty="0" smtClean="0">
                <a:solidFill>
                  <a:srgbClr val="FFFF00"/>
                </a:solidFill>
              </a:rPr>
              <a:t>may need to change</a:t>
            </a:r>
            <a:r>
              <a:rPr lang="en-US" i="1" dirty="0" smtClean="0">
                <a:solidFill>
                  <a:srgbClr val="FFFF00"/>
                </a:solidFill>
              </a:rPr>
              <a:t> </a:t>
            </a:r>
            <a:r>
              <a:rPr lang="en-US" dirty="0" smtClean="0"/>
              <a:t>about the status quo of my congregation’s ministry?</a:t>
            </a:r>
          </a:p>
          <a:p>
            <a:pPr marL="0" indent="0">
              <a:buNone/>
            </a:pPr>
            <a:endParaRPr lang="en-US" dirty="0"/>
          </a:p>
          <a:p>
            <a:pPr marL="0" indent="0">
              <a:buNone/>
            </a:pPr>
            <a:r>
              <a:rPr lang="en-US" dirty="0" smtClean="0"/>
              <a:t>What three things </a:t>
            </a:r>
            <a:r>
              <a:rPr lang="en-US" i="1" u="sng" dirty="0" smtClean="0">
                <a:solidFill>
                  <a:srgbClr val="FFFF00"/>
                </a:solidFill>
              </a:rPr>
              <a:t>must change</a:t>
            </a:r>
            <a:r>
              <a:rPr lang="en-US" i="1" dirty="0" smtClean="0">
                <a:solidFill>
                  <a:srgbClr val="FFFF00"/>
                </a:solidFill>
              </a:rPr>
              <a:t> </a:t>
            </a:r>
            <a:r>
              <a:rPr lang="en-US" dirty="0" smtClean="0"/>
              <a:t>about the status quo of my congregation’s ministry? </a:t>
            </a:r>
          </a:p>
        </p:txBody>
      </p:sp>
    </p:spTree>
    <p:extLst>
      <p:ext uri="{BB962C8B-B14F-4D97-AF65-F5344CB8AC3E}">
        <p14:creationId xmlns:p14="http://schemas.microsoft.com/office/powerpoint/2010/main" val="33455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 Take Home Plan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What are the indirect </a:t>
            </a:r>
            <a:r>
              <a:rPr lang="en-US" dirty="0" err="1" smtClean="0"/>
              <a:t>measurables</a:t>
            </a:r>
            <a:r>
              <a:rPr lang="en-US" dirty="0" smtClean="0"/>
              <a:t> we will use to know that our disciple making plan is working?</a:t>
            </a:r>
          </a:p>
          <a:p>
            <a:pPr marL="0" indent="0">
              <a:buNone/>
            </a:pPr>
            <a:endParaRPr lang="en-US" dirty="0" smtClean="0"/>
          </a:p>
          <a:p>
            <a:pPr marL="0" indent="0">
              <a:buNone/>
            </a:pPr>
            <a:r>
              <a:rPr lang="en-US" dirty="0" smtClean="0"/>
              <a:t>Where are the benchmarks we hope to realize if our plan is effectively working? </a:t>
            </a:r>
          </a:p>
          <a:p>
            <a:pPr marL="0" indent="0">
              <a:buNone/>
            </a:pPr>
            <a:endParaRPr lang="en-US" dirty="0"/>
          </a:p>
          <a:p>
            <a:pPr marL="0" indent="0">
              <a:buNone/>
            </a:pPr>
            <a:r>
              <a:rPr lang="en-US" dirty="0" smtClean="0"/>
              <a:t>In what leadership groups will we evaluate the measurable data and adjust the ministry plan? </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194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706562"/>
          </a:xfrm>
        </p:spPr>
        <p:txBody>
          <a:bodyPr>
            <a:normAutofit/>
          </a:bodyPr>
          <a:lstStyle/>
          <a:p>
            <a:r>
              <a:rPr lang="en-US" sz="8800" dirty="0" smtClean="0">
                <a:solidFill>
                  <a:srgbClr val="FF0000"/>
                </a:solidFill>
                <a:latin typeface="Brush Script MT" panose="03060802040406070304" pitchFamily="66" charset="0"/>
              </a:rPr>
              <a:t>Passion</a:t>
            </a:r>
            <a:endParaRPr lang="en-US" sz="8800" dirty="0">
              <a:solidFill>
                <a:srgbClr val="FF0000"/>
              </a:solidFill>
              <a:latin typeface="Brush Script MT" panose="03060802040406070304" pitchFamily="66" charset="0"/>
            </a:endParaRPr>
          </a:p>
        </p:txBody>
      </p:sp>
      <p:sp>
        <p:nvSpPr>
          <p:cNvPr id="3" name="Content Placeholder 2"/>
          <p:cNvSpPr>
            <a:spLocks noGrp="1"/>
          </p:cNvSpPr>
          <p:nvPr>
            <p:ph idx="1"/>
          </p:nvPr>
        </p:nvSpPr>
        <p:spPr>
          <a:xfrm>
            <a:off x="457200" y="1447801"/>
            <a:ext cx="8229600" cy="4419600"/>
          </a:xfrm>
        </p:spPr>
        <p:txBody>
          <a:bodyPr/>
          <a:lstStyle/>
          <a:p>
            <a:pPr marL="0" indent="0">
              <a:buNone/>
            </a:pPr>
            <a:endParaRPr lang="en-US" dirty="0"/>
          </a:p>
          <a:p>
            <a:pPr marL="0" indent="0">
              <a:buNone/>
            </a:pPr>
            <a:endParaRPr lang="en-US" dirty="0" smtClean="0"/>
          </a:p>
          <a:p>
            <a:pPr marL="0" indent="0" algn="ctr">
              <a:buNone/>
            </a:pPr>
            <a:r>
              <a:rPr lang="en-US" sz="4800" dirty="0"/>
              <a:t>A</a:t>
            </a:r>
            <a:r>
              <a:rPr lang="en-US" sz="4800" dirty="0" smtClean="0"/>
              <a:t>n </a:t>
            </a:r>
            <a:r>
              <a:rPr lang="en-US" sz="4800" u="sng" dirty="0" smtClean="0">
                <a:solidFill>
                  <a:srgbClr val="FFFF00"/>
                </a:solidFill>
              </a:rPr>
              <a:t>ardent desire</a:t>
            </a:r>
            <a:r>
              <a:rPr lang="en-US" sz="4800" dirty="0" smtClean="0"/>
              <a:t> that leads a person to </a:t>
            </a:r>
            <a:r>
              <a:rPr lang="en-US" sz="4800" u="sng" dirty="0" smtClean="0">
                <a:solidFill>
                  <a:srgbClr val="FFFF00"/>
                </a:solidFill>
              </a:rPr>
              <a:t>suffer</a:t>
            </a:r>
            <a:r>
              <a:rPr lang="en-US" sz="4800" u="sng" dirty="0" smtClean="0"/>
              <a:t> </a:t>
            </a:r>
            <a:r>
              <a:rPr lang="en-US" sz="4800" u="sng" dirty="0" smtClean="0">
                <a:solidFill>
                  <a:srgbClr val="FFFF00"/>
                </a:solidFill>
              </a:rPr>
              <a:t>greatly</a:t>
            </a:r>
            <a:r>
              <a:rPr lang="en-US" sz="4800" dirty="0" smtClean="0">
                <a:solidFill>
                  <a:srgbClr val="FFFF00"/>
                </a:solidFill>
              </a:rPr>
              <a:t> </a:t>
            </a:r>
            <a:r>
              <a:rPr lang="en-US" sz="4800" dirty="0" smtClean="0"/>
              <a:t>in order to fulfill it. </a:t>
            </a:r>
            <a:endParaRPr lang="en-US" sz="4800" dirty="0"/>
          </a:p>
        </p:txBody>
      </p:sp>
    </p:spTree>
    <p:extLst>
      <p:ext uri="{BB962C8B-B14F-4D97-AF65-F5344CB8AC3E}">
        <p14:creationId xmlns:p14="http://schemas.microsoft.com/office/powerpoint/2010/main" val="2921990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dirty="0" smtClean="0">
                <a:solidFill>
                  <a:srgbClr val="FFFF00"/>
                </a:solidFill>
              </a:rPr>
              <a:t>Closing Encouragements</a:t>
            </a:r>
            <a:endParaRPr lang="en-US" dirty="0">
              <a:solidFill>
                <a:srgbClr val="FFFF00"/>
              </a:solidFill>
            </a:endParaRPr>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Stay on point - Making Disciples</a:t>
            </a:r>
          </a:p>
          <a:p>
            <a:r>
              <a:rPr lang="en-US" dirty="0" smtClean="0"/>
              <a:t>Leadership MUST be convicted and convinced</a:t>
            </a:r>
          </a:p>
          <a:p>
            <a:r>
              <a:rPr lang="en-US" dirty="0" smtClean="0"/>
              <a:t>What “should be” trumps “what is”</a:t>
            </a:r>
          </a:p>
          <a:p>
            <a:r>
              <a:rPr lang="en-US" dirty="0" smtClean="0"/>
              <a:t>Growth and change are not optional</a:t>
            </a:r>
          </a:p>
          <a:p>
            <a:r>
              <a:rPr lang="en-US" dirty="0" smtClean="0"/>
              <a:t>Mission trumps institution</a:t>
            </a:r>
          </a:p>
          <a:p>
            <a:r>
              <a:rPr lang="en-US" dirty="0" smtClean="0"/>
              <a:t>We have to gain an audience </a:t>
            </a:r>
          </a:p>
          <a:p>
            <a:r>
              <a:rPr lang="en-US" dirty="0" smtClean="0"/>
              <a:t>Vocation trumps organizational mission</a:t>
            </a:r>
          </a:p>
          <a:p>
            <a:r>
              <a:rPr lang="en-US" dirty="0"/>
              <a:t>T</a:t>
            </a:r>
            <a:r>
              <a:rPr lang="en-US" dirty="0" smtClean="0"/>
              <a:t>he means of grace will work if you let them</a:t>
            </a:r>
            <a:endParaRPr lang="en-US" dirty="0"/>
          </a:p>
          <a:p>
            <a:endParaRPr lang="en-US" dirty="0" smtClean="0"/>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43680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Never in Vain</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i="1" dirty="0" smtClean="0"/>
              <a:t>“Therefore, my beloved brothers, be steadfast, immovable, always abounding in the work of the Lord, knowing that your labor in the Lord is not in vain.” </a:t>
            </a:r>
          </a:p>
          <a:p>
            <a:pPr marL="0" indent="0">
              <a:buNone/>
            </a:pPr>
            <a:r>
              <a:rPr lang="en-US" i="1" dirty="0">
                <a:solidFill>
                  <a:srgbClr val="FFFF00"/>
                </a:solidFill>
              </a:rPr>
              <a:t> </a:t>
            </a:r>
            <a:r>
              <a:rPr lang="en-US" i="1" dirty="0" smtClean="0">
                <a:solidFill>
                  <a:srgbClr val="FFFF00"/>
                </a:solidFill>
              </a:rPr>
              <a:t>                                                    – 1 Corinthians 15:58</a:t>
            </a:r>
          </a:p>
          <a:p>
            <a:pPr marL="0" indent="0">
              <a:buNone/>
            </a:pPr>
            <a:endParaRPr lang="en-US" dirty="0" smtClean="0"/>
          </a:p>
          <a:p>
            <a:pPr marL="0" indent="0">
              <a:buNone/>
            </a:pPr>
            <a:r>
              <a:rPr lang="en-US" i="1" dirty="0" smtClean="0"/>
              <a:t>“The kingdom of God is as if a man should scatter seed on the ground.  He sleeps and rises night and day, and the seed sprouts and grows; he does not know how.  The earth produces by itself, first the blade, then the ear, then the full grain in the ear.  But when the grin is ripe at once he puts in the sickle, because the harvest has come.” </a:t>
            </a:r>
          </a:p>
          <a:p>
            <a:pPr marL="0" indent="0">
              <a:buNone/>
            </a:pPr>
            <a:r>
              <a:rPr lang="en-US" i="1" dirty="0">
                <a:solidFill>
                  <a:srgbClr val="FFFF00"/>
                </a:solidFill>
              </a:rPr>
              <a:t> </a:t>
            </a:r>
            <a:r>
              <a:rPr lang="en-US" i="1" dirty="0" smtClean="0">
                <a:solidFill>
                  <a:srgbClr val="FFFF00"/>
                </a:solidFill>
              </a:rPr>
              <a:t>                                                       – Mark 4:26-29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446752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Consulting Resources</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FFFF00"/>
                </a:solidFill>
              </a:rPr>
              <a:t>Commission for Congregational Counseling –  </a:t>
            </a:r>
          </a:p>
          <a:p>
            <a:pPr marL="0" indent="0">
              <a:buNone/>
            </a:pPr>
            <a:r>
              <a:rPr lang="en-US" dirty="0"/>
              <a:t> </a:t>
            </a:r>
            <a:r>
              <a:rPr lang="en-US" dirty="0" smtClean="0"/>
              <a:t>      Rev. Jonathon Hein – pastorhein@gmail.com</a:t>
            </a:r>
          </a:p>
          <a:p>
            <a:pPr marL="0" indent="0">
              <a:buNone/>
            </a:pPr>
            <a:endParaRPr lang="en-US" sz="1900" dirty="0"/>
          </a:p>
          <a:p>
            <a:pPr marL="0" indent="0">
              <a:buNone/>
            </a:pPr>
            <a:r>
              <a:rPr lang="en-US" dirty="0" smtClean="0">
                <a:solidFill>
                  <a:srgbClr val="FFFF00"/>
                </a:solidFill>
              </a:rPr>
              <a:t>Crossroads Ministry – </a:t>
            </a:r>
          </a:p>
          <a:p>
            <a:pPr marL="0" indent="0">
              <a:buNone/>
            </a:pPr>
            <a:r>
              <a:rPr lang="en-US" dirty="0"/>
              <a:t> </a:t>
            </a:r>
            <a:r>
              <a:rPr lang="en-US" dirty="0" smtClean="0"/>
              <a:t>         Rev. Elton Stroh – ecstroh@frontier.com </a:t>
            </a:r>
            <a:endParaRPr lang="en-US" dirty="0" smtClean="0">
              <a:solidFill>
                <a:srgbClr val="FFFF00"/>
              </a:solidFill>
            </a:endParaRPr>
          </a:p>
          <a:p>
            <a:pPr marL="0" indent="0">
              <a:buNone/>
            </a:pPr>
            <a:endParaRPr lang="en-US" sz="1900" dirty="0"/>
          </a:p>
          <a:p>
            <a:pPr marL="0" indent="0">
              <a:buNone/>
            </a:pPr>
            <a:r>
              <a:rPr lang="en-US" dirty="0" smtClean="0">
                <a:solidFill>
                  <a:srgbClr val="FFFF00"/>
                </a:solidFill>
              </a:rPr>
              <a:t>Your District Officers – </a:t>
            </a:r>
          </a:p>
          <a:p>
            <a:pPr marL="0" indent="0">
              <a:buNone/>
            </a:pPr>
            <a:r>
              <a:rPr lang="en-US" dirty="0"/>
              <a:t> </a:t>
            </a:r>
            <a:r>
              <a:rPr lang="en-US" dirty="0" smtClean="0"/>
              <a:t>	</a:t>
            </a:r>
            <a:r>
              <a:rPr lang="en-US" sz="2600" dirty="0" smtClean="0"/>
              <a:t>Presidium, Circuit Pastors, Mission Board, Mission 	Counselors, District Coordinators for Evangelism, 	Worship, Discipleship</a:t>
            </a:r>
            <a:endParaRPr lang="en-US" sz="2600" dirty="0"/>
          </a:p>
        </p:txBody>
      </p:sp>
    </p:spTree>
    <p:extLst>
      <p:ext uri="{BB962C8B-B14F-4D97-AF65-F5344CB8AC3E}">
        <p14:creationId xmlns:p14="http://schemas.microsoft.com/office/powerpoint/2010/main" val="10423914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229600" cy="838200"/>
          </a:xfrm>
        </p:spPr>
        <p:txBody>
          <a:bodyPr/>
          <a:lstStyle/>
          <a:p>
            <a:r>
              <a:rPr lang="en-US" dirty="0" smtClean="0">
                <a:solidFill>
                  <a:srgbClr val="FFFF00"/>
                </a:solidFill>
              </a:rPr>
              <a:t>Reading List</a:t>
            </a:r>
            <a:endParaRPr lang="en-US" dirty="0">
              <a:solidFill>
                <a:srgbClr val="FFFF00"/>
              </a:solidFill>
            </a:endParaRPr>
          </a:p>
        </p:txBody>
      </p:sp>
      <p:sp>
        <p:nvSpPr>
          <p:cNvPr id="3" name="Content Placeholder 2"/>
          <p:cNvSpPr>
            <a:spLocks noGrp="1"/>
          </p:cNvSpPr>
          <p:nvPr>
            <p:ph idx="1"/>
          </p:nvPr>
        </p:nvSpPr>
        <p:spPr>
          <a:xfrm>
            <a:off x="228600" y="990600"/>
            <a:ext cx="8686800" cy="5029200"/>
          </a:xfrm>
        </p:spPr>
        <p:txBody>
          <a:bodyPr>
            <a:normAutofit fontScale="47500" lnSpcReduction="20000"/>
          </a:bodyPr>
          <a:lstStyle/>
          <a:p>
            <a:pPr marL="0" indent="0">
              <a:buNone/>
            </a:pPr>
            <a:r>
              <a:rPr lang="en-US" sz="3300" b="1" dirty="0">
                <a:solidFill>
                  <a:srgbClr val="FFFF00"/>
                </a:solidFill>
              </a:rPr>
              <a:t>Advanced Strategic Planning </a:t>
            </a:r>
            <a:r>
              <a:rPr lang="en-US" sz="3300" dirty="0"/>
              <a:t>– by Aubrey </a:t>
            </a:r>
            <a:r>
              <a:rPr lang="en-US" sz="3300" dirty="0" err="1"/>
              <a:t>Malphurs</a:t>
            </a:r>
            <a:r>
              <a:rPr lang="en-US" sz="3300" dirty="0"/>
              <a:t> – 9 steps model</a:t>
            </a:r>
          </a:p>
          <a:p>
            <a:pPr marL="0" indent="0">
              <a:buNone/>
            </a:pPr>
            <a:endParaRPr lang="en-US" sz="3300" dirty="0"/>
          </a:p>
          <a:p>
            <a:pPr marL="0" indent="0">
              <a:buNone/>
            </a:pPr>
            <a:r>
              <a:rPr lang="en-US" sz="3300" b="1" dirty="0">
                <a:solidFill>
                  <a:srgbClr val="FFFF00"/>
                </a:solidFill>
              </a:rPr>
              <a:t>Breakout Churches </a:t>
            </a:r>
            <a:r>
              <a:rPr lang="en-US" sz="3300" b="1" dirty="0"/>
              <a:t>- by Thom S. Rainer – </a:t>
            </a:r>
            <a:r>
              <a:rPr lang="en-US" sz="3300" dirty="0"/>
              <a:t>churches from mediocre to great without changing pastors</a:t>
            </a:r>
          </a:p>
          <a:p>
            <a:pPr marL="0" indent="0">
              <a:buNone/>
            </a:pPr>
            <a:endParaRPr lang="en-US" sz="3300" dirty="0"/>
          </a:p>
          <a:p>
            <a:pPr marL="0" indent="0">
              <a:buNone/>
            </a:pPr>
            <a:r>
              <a:rPr lang="en-US" sz="3300" b="1" dirty="0">
                <a:solidFill>
                  <a:srgbClr val="FFFF00"/>
                </a:solidFill>
              </a:rPr>
              <a:t>Dangerous Calling </a:t>
            </a:r>
            <a:r>
              <a:rPr lang="en-US" sz="3300" dirty="0"/>
              <a:t>– by  Paul David Trip – a compelling devotional book for pastors (Amazon)</a:t>
            </a:r>
          </a:p>
          <a:p>
            <a:pPr marL="0" indent="0">
              <a:buNone/>
            </a:pPr>
            <a:endParaRPr lang="en-US" sz="3300" dirty="0"/>
          </a:p>
          <a:p>
            <a:pPr marL="0" indent="0">
              <a:buNone/>
            </a:pPr>
            <a:r>
              <a:rPr lang="en-US" sz="3300" b="1" dirty="0">
                <a:solidFill>
                  <a:srgbClr val="FFFF00"/>
                </a:solidFill>
              </a:rPr>
              <a:t>Faithfulness and Fruitfulness </a:t>
            </a:r>
            <a:r>
              <a:rPr lang="en-US" sz="3300" dirty="0"/>
              <a:t>– Rev. Jonathon Hein - theology versus methodology  - (</a:t>
            </a:r>
            <a:r>
              <a:rPr lang="en-US" sz="3300" dirty="0" err="1"/>
              <a:t>scd</a:t>
            </a:r>
            <a:r>
              <a:rPr lang="en-US" sz="3300" dirty="0"/>
              <a:t> website)</a:t>
            </a:r>
          </a:p>
          <a:p>
            <a:pPr marL="0" indent="0">
              <a:buNone/>
            </a:pPr>
            <a:endParaRPr lang="en-US" sz="3300" b="1" dirty="0">
              <a:solidFill>
                <a:srgbClr val="FFFF00"/>
              </a:solidFill>
            </a:endParaRPr>
          </a:p>
          <a:p>
            <a:pPr marL="0" indent="0">
              <a:buNone/>
            </a:pPr>
            <a:r>
              <a:rPr lang="en-US" sz="3300" b="1" dirty="0">
                <a:solidFill>
                  <a:srgbClr val="FFFF00"/>
                </a:solidFill>
              </a:rPr>
              <a:t>Fusion – </a:t>
            </a:r>
            <a:r>
              <a:rPr lang="en-US" sz="3300" dirty="0"/>
              <a:t>by Nelson Searcy – taking people from visitor to member (Amazon)</a:t>
            </a:r>
          </a:p>
          <a:p>
            <a:pPr marL="0" indent="0">
              <a:buNone/>
            </a:pPr>
            <a:endParaRPr lang="en-US" sz="3300" b="1" dirty="0">
              <a:solidFill>
                <a:srgbClr val="FFFF00"/>
              </a:solidFill>
            </a:endParaRPr>
          </a:p>
          <a:p>
            <a:pPr marL="0" indent="0">
              <a:buNone/>
            </a:pPr>
            <a:r>
              <a:rPr lang="en-US" sz="3300" b="1" dirty="0">
                <a:solidFill>
                  <a:srgbClr val="FFFF00"/>
                </a:solidFill>
              </a:rPr>
              <a:t>The Word Works </a:t>
            </a:r>
            <a:r>
              <a:rPr lang="en-US" sz="3300" dirty="0"/>
              <a:t>– by Rev. Jonathon Hein – theology and methodology (</a:t>
            </a:r>
            <a:r>
              <a:rPr lang="en-US" sz="3300" dirty="0" err="1"/>
              <a:t>scd</a:t>
            </a:r>
            <a:r>
              <a:rPr lang="en-US" sz="3300" dirty="0"/>
              <a:t> website)</a:t>
            </a:r>
          </a:p>
          <a:p>
            <a:pPr marL="0" indent="0">
              <a:buNone/>
            </a:pPr>
            <a:endParaRPr lang="en-US" sz="3300" b="1" dirty="0">
              <a:solidFill>
                <a:srgbClr val="FFFF00"/>
              </a:solidFill>
            </a:endParaRPr>
          </a:p>
          <a:p>
            <a:pPr marL="0" indent="0">
              <a:buNone/>
            </a:pPr>
            <a:r>
              <a:rPr lang="en-US" sz="3300" b="1" dirty="0">
                <a:solidFill>
                  <a:srgbClr val="FFFF00"/>
                </a:solidFill>
              </a:rPr>
              <a:t>Traction</a:t>
            </a:r>
            <a:r>
              <a:rPr lang="en-US" sz="3300" dirty="0">
                <a:solidFill>
                  <a:srgbClr val="FFFF00"/>
                </a:solidFill>
              </a:rPr>
              <a:t> </a:t>
            </a:r>
            <a:r>
              <a:rPr lang="en-US" sz="3300" dirty="0"/>
              <a:t>– Gino </a:t>
            </a:r>
            <a:r>
              <a:rPr lang="en-US" sz="3300" dirty="0" err="1"/>
              <a:t>Wickman</a:t>
            </a:r>
            <a:r>
              <a:rPr lang="en-US" sz="3300" dirty="0"/>
              <a:t>  - a plan for effective meetings and strategic organizational success (Amazon)</a:t>
            </a:r>
          </a:p>
          <a:p>
            <a:pPr marL="0" indent="0">
              <a:buNone/>
            </a:pPr>
            <a:endParaRPr lang="en-US" sz="3300" dirty="0"/>
          </a:p>
          <a:p>
            <a:pPr marL="0" indent="0">
              <a:buNone/>
            </a:pPr>
            <a:r>
              <a:rPr lang="en-US" sz="3300" b="1" dirty="0">
                <a:solidFill>
                  <a:srgbClr val="FFFF00"/>
                </a:solidFill>
              </a:rPr>
              <a:t>Turn Around Churches in the WELS </a:t>
            </a:r>
            <a:r>
              <a:rPr lang="en-US" sz="3300" dirty="0"/>
              <a:t>– Elton Stroh – Research with insights (</a:t>
            </a:r>
            <a:r>
              <a:rPr lang="en-US" sz="3300" dirty="0" err="1"/>
              <a:t>scd</a:t>
            </a:r>
            <a:r>
              <a:rPr lang="en-US" sz="3300" dirty="0"/>
              <a:t> website)</a:t>
            </a:r>
          </a:p>
          <a:p>
            <a:pPr marL="0" indent="0">
              <a:buNone/>
            </a:pPr>
            <a:endParaRPr lang="en-US" sz="3300" dirty="0"/>
          </a:p>
          <a:p>
            <a:pPr marL="0" indent="0">
              <a:buNone/>
            </a:pPr>
            <a:r>
              <a:rPr lang="en-US" sz="3300" b="1" dirty="0">
                <a:solidFill>
                  <a:srgbClr val="FFFF00"/>
                </a:solidFill>
              </a:rPr>
              <a:t>Worship and Outreach , a Lutheran Paradigm </a:t>
            </a:r>
            <a:r>
              <a:rPr lang="en-US" sz="3300" dirty="0"/>
              <a:t>– Rev. Jonathon Schroeder – (</a:t>
            </a:r>
            <a:r>
              <a:rPr lang="en-US" sz="3300" dirty="0" err="1"/>
              <a:t>scd</a:t>
            </a:r>
            <a:r>
              <a:rPr lang="en-US" sz="3300" dirty="0"/>
              <a:t> website)</a:t>
            </a:r>
          </a:p>
          <a:p>
            <a:pPr marL="0" indent="0">
              <a:buNone/>
            </a:pPr>
            <a:endParaRPr lang="en-US" sz="2400" dirty="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7808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Outline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75680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58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Christ’s Passion for Us</a:t>
            </a:r>
            <a:endParaRPr lang="en-US" dirty="0">
              <a:solidFill>
                <a:srgbClr val="FFFF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33188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0281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 am a forgiven child.</a:t>
            </a:r>
            <a:endParaRPr lang="en-US" dirty="0">
              <a:solidFill>
                <a:srgbClr val="FFFF00"/>
              </a:solidFill>
            </a:endParaRPr>
          </a:p>
        </p:txBody>
      </p:sp>
      <p:pic>
        <p:nvPicPr>
          <p:cNvPr id="1026" name="Picture 2" descr="C:\Users\Don Patterson\AppData\Local\Microsoft\Windows\Temporary Internet Files\Content.IE5\LBICN0K9\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495947"/>
            <a:ext cx="3886200" cy="45003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78902" y="1495947"/>
            <a:ext cx="2900289" cy="4401205"/>
          </a:xfrm>
          <a:prstGeom prst="rect">
            <a:avLst/>
          </a:prstGeom>
          <a:noFill/>
        </p:spPr>
        <p:txBody>
          <a:bodyPr wrap="square" rtlCol="0">
            <a:spAutoFit/>
          </a:bodyPr>
          <a:lstStyle/>
          <a:p>
            <a:r>
              <a:rPr lang="en-US" sz="2800" dirty="0" smtClean="0"/>
              <a:t>Susan said, “When I understood that Jesus Christ died for me personally, I was freed from my slavery to myself.  I no longer felt I had to judge myself, fix myself or punish myself.”</a:t>
            </a:r>
            <a:endParaRPr lang="en-US" sz="2800" dirty="0"/>
          </a:p>
        </p:txBody>
      </p:sp>
    </p:spTree>
    <p:extLst>
      <p:ext uri="{BB962C8B-B14F-4D97-AF65-F5344CB8AC3E}">
        <p14:creationId xmlns:p14="http://schemas.microsoft.com/office/powerpoint/2010/main" val="3485206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Passion for Christ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0568550"/>
              </p:ext>
            </p:extLst>
          </p:nvPr>
        </p:nvGraphicFramePr>
        <p:xfrm>
          <a:off x="457200" y="1676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ross 5"/>
          <p:cNvSpPr/>
          <p:nvPr/>
        </p:nvSpPr>
        <p:spPr>
          <a:xfrm>
            <a:off x="4076700" y="3392686"/>
            <a:ext cx="914400" cy="8991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cross</a:t>
            </a:r>
            <a:endParaRPr lang="en-US" dirty="0"/>
          </a:p>
        </p:txBody>
      </p:sp>
    </p:spTree>
    <p:extLst>
      <p:ext uri="{BB962C8B-B14F-4D97-AF65-F5344CB8AC3E}">
        <p14:creationId xmlns:p14="http://schemas.microsoft.com/office/powerpoint/2010/main" val="314420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Christ Needs No Supplement</a:t>
            </a:r>
            <a:endParaRPr lang="en-US" dirty="0">
              <a:solidFill>
                <a:srgbClr val="FFFF00"/>
              </a:solidFill>
            </a:endParaRPr>
          </a:p>
        </p:txBody>
      </p:sp>
      <p:pic>
        <p:nvPicPr>
          <p:cNvPr id="1026" name="Picture 2" descr="C:\Users\Don Patterson\Desktop\Phone Pics 6-2-14\IMG_8295.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371600"/>
            <a:ext cx="3394472"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24400" y="1853579"/>
            <a:ext cx="4419600" cy="5539978"/>
          </a:xfrm>
          <a:prstGeom prst="rect">
            <a:avLst/>
          </a:prstGeom>
          <a:noFill/>
        </p:spPr>
        <p:txBody>
          <a:bodyPr wrap="square" rtlCol="0">
            <a:spAutoFit/>
          </a:bodyPr>
          <a:lstStyle/>
          <a:p>
            <a:r>
              <a:rPr lang="en-US" sz="2800" dirty="0" smtClean="0"/>
              <a:t>“I was an officer  in the Masons and they told me that they were not a religion but that they supplemented religion.  But then I started studying Scripture and one day it hit me; God doesn’t need any supplement!” </a:t>
            </a:r>
          </a:p>
          <a:p>
            <a:endParaRPr lang="en-US" sz="2800" dirty="0"/>
          </a:p>
          <a:p>
            <a:endParaRPr lang="en-US" sz="2800" dirty="0" smtClean="0"/>
          </a:p>
          <a:p>
            <a:endParaRPr lang="en-US" sz="2800" dirty="0"/>
          </a:p>
          <a:p>
            <a:endParaRPr lang="en-US" sz="2800" dirty="0" smtClean="0"/>
          </a:p>
          <a:p>
            <a:endParaRPr lang="en-US" dirty="0"/>
          </a:p>
        </p:txBody>
      </p:sp>
    </p:spTree>
    <p:extLst>
      <p:ext uri="{BB962C8B-B14F-4D97-AF65-F5344CB8AC3E}">
        <p14:creationId xmlns:p14="http://schemas.microsoft.com/office/powerpoint/2010/main" val="405227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2143</TotalTime>
  <Words>2927</Words>
  <Application>Microsoft Office PowerPoint</Application>
  <PresentationFormat>On-screen Show (4:3)</PresentationFormat>
  <Paragraphs>419</Paragraphs>
  <Slides>43</Slides>
  <Notes>14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The Passion of Christ</vt:lpstr>
      <vt:lpstr>Introduction</vt:lpstr>
      <vt:lpstr>The Pattern for Our Time Together</vt:lpstr>
      <vt:lpstr>Passion</vt:lpstr>
      <vt:lpstr>Our Outline</vt:lpstr>
      <vt:lpstr>Christ’s Passion for Us</vt:lpstr>
      <vt:lpstr>I am a forgiven child.</vt:lpstr>
      <vt:lpstr>Our Passion for Christ</vt:lpstr>
      <vt:lpstr>Christ Needs No Supplement</vt:lpstr>
      <vt:lpstr>Discussion – Session One</vt:lpstr>
      <vt:lpstr>Discussion – Session One</vt:lpstr>
      <vt:lpstr>PowerPoint Presentation</vt:lpstr>
      <vt:lpstr>Passionate Leadership</vt:lpstr>
      <vt:lpstr>Passionate Leadership</vt:lpstr>
      <vt:lpstr>Passion Needs Knowledge</vt:lpstr>
      <vt:lpstr>The Great Passionate Commission</vt:lpstr>
      <vt:lpstr>Passionate Leaders Constantly Grow</vt:lpstr>
      <vt:lpstr>Discussion Session Two</vt:lpstr>
      <vt:lpstr>PowerPoint Presentation</vt:lpstr>
      <vt:lpstr>Revelation 2-3- Letters to the Churches</vt:lpstr>
      <vt:lpstr>3. Passionate Churches</vt:lpstr>
      <vt:lpstr>Asking the Right Questions</vt:lpstr>
      <vt:lpstr>Persistent Gospel Outreach</vt:lpstr>
      <vt:lpstr>Persistent Gospel Outreach</vt:lpstr>
      <vt:lpstr>Well Rounded Spiritual Growth  </vt:lpstr>
      <vt:lpstr>   Numbers – are an indirect measurable that tell you some things but  don’t tell you everything.    </vt:lpstr>
      <vt:lpstr>Numbers – are an indirect measurable that tell you some things but  don’t tell you everything.</vt:lpstr>
      <vt:lpstr>Affecting Culture </vt:lpstr>
      <vt:lpstr>What will it take?</vt:lpstr>
      <vt:lpstr>Anticipate Resistance</vt:lpstr>
      <vt:lpstr>Case Study - Nehemiah </vt:lpstr>
      <vt:lpstr>Case Study – Holy Word</vt:lpstr>
      <vt:lpstr>Discussion Session Three</vt:lpstr>
      <vt:lpstr>PowerPoint Presentation</vt:lpstr>
      <vt:lpstr>Making It Stick</vt:lpstr>
      <vt:lpstr>A Take Home Plan</vt:lpstr>
      <vt:lpstr>A Take Home Plan</vt:lpstr>
      <vt:lpstr>A Take Home Plan</vt:lpstr>
      <vt:lpstr>A Take Home Plan</vt:lpstr>
      <vt:lpstr>Closing Encouragements</vt:lpstr>
      <vt:lpstr>Never in Vain</vt:lpstr>
      <vt:lpstr>Consulting Resources</vt:lpstr>
      <vt:lpstr>Reading 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Passion of Christ</dc:title>
  <dc:creator>Don Patterson</dc:creator>
  <cp:lastModifiedBy>secretary</cp:lastModifiedBy>
  <cp:revision>102</cp:revision>
  <cp:lastPrinted>2014-06-07T19:41:33Z</cp:lastPrinted>
  <dcterms:created xsi:type="dcterms:W3CDTF">2014-05-27T18:36:08Z</dcterms:created>
  <dcterms:modified xsi:type="dcterms:W3CDTF">2014-10-20T16:12:36Z</dcterms:modified>
</cp:coreProperties>
</file>