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/KWPNW" TargetMode="Externa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Pacific Northwest District</a:t>
            </a:r>
            <a:br>
              <a:rPr lang="en-US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REGIONAL MISSION TEAM</a:t>
            </a:r>
          </a:p>
        </p:txBody>
      </p:sp>
      <p:pic>
        <p:nvPicPr>
          <p:cNvPr id="5" name="Picture 4" descr="KingdomWorkersLogoglobe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146" y="5947013"/>
            <a:ext cx="908854" cy="91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1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47989"/>
            <a:ext cx="7583488" cy="479028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/>
              <a:t> </a:t>
            </a:r>
            <a:r>
              <a:rPr lang="ro-RO" dirty="0"/>
              <a:t>The Vine, Coeur </a:t>
            </a:r>
            <a:r>
              <a:rPr lang="ro-RO" dirty="0" smtClean="0"/>
              <a:t>d’ Alene </a:t>
            </a:r>
            <a:r>
              <a:rPr lang="en-US" dirty="0" smtClean="0"/>
              <a:t>- soccer camp grant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 Like us on Facebook: </a:t>
            </a:r>
            <a:r>
              <a:rPr lang="en-US" dirty="0" err="1" smtClean="0">
                <a:hlinkClick r:id="rId2"/>
              </a:rPr>
              <a:t>www.facebook.com</a:t>
            </a:r>
            <a:r>
              <a:rPr lang="en-US" dirty="0" smtClean="0">
                <a:hlinkClick r:id="rId2"/>
              </a:rPr>
              <a:t>/KWPNW</a:t>
            </a:r>
            <a:endParaRPr lang="en-US" dirty="0" smtClean="0"/>
          </a:p>
          <a:p>
            <a:pPr lvl="1">
              <a:buFont typeface="Wingdings" charset="2"/>
              <a:buChar char="v"/>
            </a:pPr>
            <a:r>
              <a:rPr lang="en-US" dirty="0" smtClean="0"/>
              <a:t>Post volunteer openings in the PNW district and country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Share outreach ideas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Photos of projects supported</a:t>
            </a:r>
          </a:p>
          <a:p>
            <a:pPr>
              <a:buFont typeface="Wingdings" charset="2"/>
              <a:buChar char="Ø"/>
            </a:pPr>
            <a:r>
              <a:rPr lang="en-US" u="sng" dirty="0" smtClean="0"/>
              <a:t>PLEASE link us on your church’s web site home page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Help Needed : Summer help coordinator @ The Vine, Coeur d’ </a:t>
            </a:r>
            <a:r>
              <a:rPr lang="en-US" dirty="0" err="1" smtClean="0"/>
              <a:t>Alene</a:t>
            </a:r>
            <a:r>
              <a:rPr lang="en-US" dirty="0" smtClean="0"/>
              <a:t> and ‘First Friends’ program help @ Las </a:t>
            </a:r>
            <a:r>
              <a:rPr lang="en-US" dirty="0" smtClean="0"/>
              <a:t>Vegas. </a:t>
            </a:r>
            <a:r>
              <a:rPr lang="en-US" dirty="0" smtClean="0"/>
              <a:t>A</a:t>
            </a:r>
            <a:r>
              <a:rPr lang="en-US" dirty="0" smtClean="0"/>
              <a:t>sk any RMT leadership team member for details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KW Vision: Outreach with a long term community focus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How can we help you?</a:t>
            </a:r>
          </a:p>
          <a:p>
            <a:pPr lvl="1">
              <a:buFont typeface="Wingdings" charset="2"/>
              <a:buChar char="u"/>
            </a:pPr>
            <a:endParaRPr lang="en-US" dirty="0"/>
          </a:p>
          <a:p>
            <a:pPr marL="0" indent="-12700">
              <a:buNone/>
            </a:pPr>
            <a:endParaRPr lang="en-US" dirty="0"/>
          </a:p>
        </p:txBody>
      </p:sp>
      <p:pic>
        <p:nvPicPr>
          <p:cNvPr id="5" name="Picture 4" descr="KingdomWorkersLogoglobe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146" y="5947013"/>
            <a:ext cx="908854" cy="91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1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58" y="3025040"/>
            <a:ext cx="7583488" cy="1660896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dirty="0">
                <a:effectLst/>
                <a:latin typeface="Apple Chancery"/>
                <a:cs typeface="Apple Chancery"/>
              </a:rPr>
              <a:t>COME JOIN US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18110" y="69900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26941" y="44016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KingdomWorkersLogoglobe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146" y="5947013"/>
            <a:ext cx="908854" cy="91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12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762</TotalTime>
  <Words>13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Precedent</vt:lpstr>
      <vt:lpstr>Pacific Northwest District </vt:lpstr>
      <vt:lpstr>2017 UPDATE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Pacific Northwest wkw chapter</dc:title>
  <dc:creator>Ted Weiss</dc:creator>
  <cp:lastModifiedBy>Ted Weiss</cp:lastModifiedBy>
  <cp:revision>121</cp:revision>
  <cp:lastPrinted>2013-01-24T23:18:43Z</cp:lastPrinted>
  <dcterms:created xsi:type="dcterms:W3CDTF">2011-10-08T16:04:58Z</dcterms:created>
  <dcterms:modified xsi:type="dcterms:W3CDTF">2017-05-24T23:59:52Z</dcterms:modified>
</cp:coreProperties>
</file>