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5" r:id="rId5"/>
    <p:sldId id="256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9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9772F-5574-4807-BDE5-E00875FC1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3616EB-C509-45B3-B19D-47A07E56C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5D864-9BFA-4711-BE5F-55897544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AAD6-2CEB-4AAB-A1F3-6C83206389ED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2CAFF-03FC-4F95-9191-776FF998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2C44E-4155-40B5-BED4-1C0A7C30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CBA9-0863-4A11-A011-AEEBD52B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2703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F261C-051C-4D19-A059-BEB753484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53245-9A7D-481D-9E6A-F8D2EAB58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8847B-DC53-4BC2-A32C-20D9F01AF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AAD6-2CEB-4AAB-A1F3-6C83206389ED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D70D4-9805-438A-9F33-16448246A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B2F75-0DE5-44A3-8992-4084079C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CBA9-0863-4A11-A011-AEEBD52B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531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6FD694-236E-4C7F-AD35-7173D4805C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06293-A41A-4051-A7C1-19FB5F8EB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5D46E-A977-4B31-9ED4-4E63909F8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AAD6-2CEB-4AAB-A1F3-6C83206389ED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1D4BE-23BF-4758-8914-D5B5335A1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49350-6D8B-4293-963A-4561F8D8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CBA9-0863-4A11-A011-AEEBD52B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4316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F0190-1068-44E6-A7A0-63049051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4D3E8-1960-416E-9EA6-8801A4853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A9613-8927-4518-BA46-B9F896FD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AAD6-2CEB-4AAB-A1F3-6C83206389ED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3409F-4F73-4944-B4AB-7DF16862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A4727-4812-4E91-965D-464CFBAC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CBA9-0863-4A11-A011-AEEBD52B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6649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B722C-21B2-4D3D-8C76-85104C1BA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931D4-1A92-4A0A-B4C5-0A9492DB4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BFE9E-D18B-4277-9E64-D0A9DE34D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AAD6-2CEB-4AAB-A1F3-6C83206389ED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0406C-8372-4472-9D0D-17DDE2FB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5D335-CFCA-41BC-88A0-EA1B2E00A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CBA9-0863-4A11-A011-AEEBD52B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9846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36D6E-5871-4B75-A3C6-CAF884A8E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5DE73-D395-4895-ACF8-FACD87AB43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D5BD0-4627-4718-A98A-83F23EF87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97333-A887-449F-8DCE-B0561B74F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AAD6-2CEB-4AAB-A1F3-6C83206389ED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30159-1C10-4255-8B9D-9A32AA57C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08FA2-30E9-4A74-AF02-1ADBF3341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CBA9-0863-4A11-A011-AEEBD52B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1007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410D6-827D-4B60-A40A-26039D5C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EEEAD-6883-4F7E-98D7-B154CE010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CC798-91A1-4419-BD35-12CB64D3A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020768-8860-4E35-B67B-BD30E9254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164E0E-02BB-4BD4-8BCD-AA502E69F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5D455-C8AB-4BA2-96FD-C2CC06A78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AAD6-2CEB-4AAB-A1F3-6C83206389ED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5BAFE6-5DBE-4586-9ABC-F9CB57CB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F16C-1534-4D72-8D75-06A2CEAC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CBA9-0863-4A11-A011-AEEBD52B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7126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5214-0154-429D-9848-252127920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D63F28-67B1-4EAF-8AFE-D25AAB77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AAD6-2CEB-4AAB-A1F3-6C83206389ED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EB437C-53AD-47E3-875A-9CEFD9FF6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BFB84-21BF-43CD-BBAF-53BD86227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CBA9-0863-4A11-A011-AEEBD52B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0425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7AF9A-49AF-48D9-BBD5-D00505D52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AAD6-2CEB-4AAB-A1F3-6C83206389ED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B8AB79-A651-494C-A1C5-EC8F1D69B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F78FB-D996-449A-9893-1C981E44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CBA9-0863-4A11-A011-AEEBD52B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7702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5B722-0C8E-4B17-95AE-44E5EE2F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FA0D6-9C80-45E6-94E0-E94F641D8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55DFF-D548-4C43-95A9-BB31F81B2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AFADE-9E37-4C9A-8B7D-B18B43F7B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AAD6-2CEB-4AAB-A1F3-6C83206389ED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8C9C30-D120-44F3-A89F-A8CFF70E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BE9B8-8F5E-4EDF-90DD-60EA2624C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CBA9-0863-4A11-A011-AEEBD52B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1441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BBAC-AB85-421F-AC98-E98AC08DE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9EEF9A-C9E3-41C0-868B-75965679E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8A322-A047-4F08-BDE7-438CEC12B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AF539-DC63-4F82-8DFC-7C3D0DDC6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AAD6-2CEB-4AAB-A1F3-6C83206389ED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BDD56-B806-4B08-B431-8CCB13E1A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E93FE-9888-44FE-8DFD-7C63BBE23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4CBA9-0863-4A11-A011-AEEBD52B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1673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4F06D9-4787-41FC-80DA-74D13E449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D3AE0-B60E-40C8-A45B-BD6B3650F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4033A-7E3E-4E22-97C1-F885B479C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AAAD6-2CEB-4AAB-A1F3-6C83206389ED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938AB-FCB1-4087-AB7C-07478087C8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7442C-9647-4F31-8EE5-CE395A7E1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4CBA9-0863-4A11-A011-AEEBD52B8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6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1026" name="Picture 2" descr="Image result for wels  logo">
            <a:extLst>
              <a:ext uri="{FF2B5EF4-FFF2-40B4-BE49-F238E27FC236}">
                <a16:creationId xmlns:a16="http://schemas.microsoft.com/office/drawing/2014/main" id="{2764D779-E2DB-4265-9378-227BB346E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53822" y="1884696"/>
            <a:ext cx="6553545" cy="309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5EF62A-60A1-4966-B0AD-830FF527D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Ministry of Christian Giving – Communication Services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7B30A9D-18D4-4464-8199-BDEE5E2AE7EB}"/>
              </a:ext>
            </a:extLst>
          </p:cNvPr>
          <p:cNvSpPr txBox="1">
            <a:spLocks/>
          </p:cNvSpPr>
          <p:nvPr/>
        </p:nvSpPr>
        <p:spPr>
          <a:xfrm>
            <a:off x="674237" y="3861382"/>
            <a:ext cx="3657600" cy="740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</a:rPr>
              <a:t>pgs. 32-40 </a:t>
            </a:r>
          </a:p>
        </p:txBody>
      </p:sp>
    </p:spTree>
    <p:extLst>
      <p:ext uri="{BB962C8B-B14F-4D97-AF65-F5344CB8AC3E}">
        <p14:creationId xmlns:p14="http://schemas.microsoft.com/office/powerpoint/2010/main" val="133400391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1026" name="Picture 2" descr="Image result for wels  logo">
            <a:extLst>
              <a:ext uri="{FF2B5EF4-FFF2-40B4-BE49-F238E27FC236}">
                <a16:creationId xmlns:a16="http://schemas.microsoft.com/office/drawing/2014/main" id="{2764D779-E2DB-4265-9378-227BB346E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86804" y="0"/>
            <a:ext cx="3405196" cy="160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27B30A9D-18D4-4464-8199-BDEE5E2AE7EB}"/>
              </a:ext>
            </a:extLst>
          </p:cNvPr>
          <p:cNvSpPr txBox="1">
            <a:spLocks/>
          </p:cNvSpPr>
          <p:nvPr/>
        </p:nvSpPr>
        <p:spPr>
          <a:xfrm>
            <a:off x="674237" y="3861382"/>
            <a:ext cx="3657600" cy="740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</a:rPr>
              <a:t>pgs. 32-38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61C07-53F3-4217-ADA4-52A1D5EB1E65}"/>
              </a:ext>
            </a:extLst>
          </p:cNvPr>
          <p:cNvSpPr txBox="1"/>
          <p:nvPr/>
        </p:nvSpPr>
        <p:spPr>
          <a:xfrm>
            <a:off x="5006075" y="1608955"/>
            <a:ext cx="70117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dirty="0"/>
              <a:t>As of Jan. 1, 2017, the synod’s $4.7 million debt was eliminated. 	- 18 months ahead of schedule 	- $3.1 million in gifts </a:t>
            </a:r>
            <a:r>
              <a:rPr lang="en-US" sz="3600" i="1" dirty="0"/>
              <a:t>(573 			congregations / 2,275 			individuals/groups directly 		to WELS) </a:t>
            </a:r>
            <a:r>
              <a:rPr lang="en-US" sz="3600" dirty="0"/>
              <a:t>and through 			planned payments.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B321214-DF3E-42EA-A0BC-2B1F9809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54EA252-F7F2-406E-AC02-0CDAF15A9CF6}"/>
              </a:ext>
            </a:extLst>
          </p:cNvPr>
          <p:cNvSpPr txBox="1">
            <a:spLocks/>
          </p:cNvSpPr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solidFill>
                  <a:schemeClr val="bg1"/>
                </a:solidFill>
              </a:rPr>
              <a:t>Ministry of Christian Giving – Communication Services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46449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1026" name="Picture 2" descr="Image result for wels  logo">
            <a:extLst>
              <a:ext uri="{FF2B5EF4-FFF2-40B4-BE49-F238E27FC236}">
                <a16:creationId xmlns:a16="http://schemas.microsoft.com/office/drawing/2014/main" id="{2764D779-E2DB-4265-9378-227BB346E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86804" y="0"/>
            <a:ext cx="3405196" cy="160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27B30A9D-18D4-4464-8199-BDEE5E2AE7EB}"/>
              </a:ext>
            </a:extLst>
          </p:cNvPr>
          <p:cNvSpPr txBox="1">
            <a:spLocks/>
          </p:cNvSpPr>
          <p:nvPr/>
        </p:nvSpPr>
        <p:spPr>
          <a:xfrm>
            <a:off x="674237" y="3861382"/>
            <a:ext cx="3657600" cy="740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</a:rPr>
              <a:t>pgs. 32-38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61C07-53F3-4217-ADA4-52A1D5EB1E65}"/>
              </a:ext>
            </a:extLst>
          </p:cNvPr>
          <p:cNvSpPr txBox="1"/>
          <p:nvPr/>
        </p:nvSpPr>
        <p:spPr>
          <a:xfrm>
            <a:off x="5180246" y="2129703"/>
            <a:ext cx="7011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0000FF"/>
                </a:solidFill>
              </a:rPr>
              <a:t>Mission &amp; Ministry Sundays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84B495-0625-4382-82E6-BB929CE55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16EEB0E-F3DA-47CB-AE4D-B97AC476740F}"/>
              </a:ext>
            </a:extLst>
          </p:cNvPr>
          <p:cNvSpPr txBox="1">
            <a:spLocks/>
          </p:cNvSpPr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solidFill>
                  <a:schemeClr val="bg1"/>
                </a:solidFill>
              </a:rPr>
              <a:t>Ministry of Christian Giving – Communication Services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7933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1026" name="Picture 2" descr="Image result for wels  logo">
            <a:extLst>
              <a:ext uri="{FF2B5EF4-FFF2-40B4-BE49-F238E27FC236}">
                <a16:creationId xmlns:a16="http://schemas.microsoft.com/office/drawing/2014/main" id="{2764D779-E2DB-4265-9378-227BB346E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86804" y="0"/>
            <a:ext cx="3405196" cy="160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27B30A9D-18D4-4464-8199-BDEE5E2AE7EB}"/>
              </a:ext>
            </a:extLst>
          </p:cNvPr>
          <p:cNvSpPr txBox="1">
            <a:spLocks/>
          </p:cNvSpPr>
          <p:nvPr/>
        </p:nvSpPr>
        <p:spPr>
          <a:xfrm>
            <a:off x="674237" y="3861382"/>
            <a:ext cx="3657600" cy="740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</a:rPr>
              <a:t>pgs. 32-38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761C07-53F3-4217-ADA4-52A1D5EB1E65}"/>
              </a:ext>
            </a:extLst>
          </p:cNvPr>
          <p:cNvSpPr txBox="1"/>
          <p:nvPr/>
        </p:nvSpPr>
        <p:spPr>
          <a:xfrm>
            <a:off x="5180246" y="2129703"/>
            <a:ext cx="7011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Mission &amp; Ministry Sundays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0000FF"/>
                </a:solidFill>
              </a:rPr>
              <a:t>Stewardship Resources – </a:t>
            </a:r>
          </a:p>
          <a:p>
            <a:r>
              <a:rPr lang="en-US" sz="3600" b="1" dirty="0">
                <a:solidFill>
                  <a:srgbClr val="0000FF"/>
                </a:solidFill>
              </a:rPr>
              <a:t>		</a:t>
            </a:r>
            <a:r>
              <a:rPr lang="en-US" sz="3600" b="1" i="1" dirty="0">
                <a:solidFill>
                  <a:srgbClr val="0000FF"/>
                </a:solidFill>
              </a:rPr>
              <a:t>“Joyful Generosity”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84B495-0625-4382-82E6-BB929CE55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16EEB0E-F3DA-47CB-AE4D-B97AC476740F}"/>
              </a:ext>
            </a:extLst>
          </p:cNvPr>
          <p:cNvSpPr txBox="1">
            <a:spLocks/>
          </p:cNvSpPr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>
                <a:solidFill>
                  <a:schemeClr val="bg1"/>
                </a:solidFill>
              </a:rPr>
              <a:t>Ministry of Christian Giving – Communication Services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9492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3FAF-09D7-4C4E-8A05-2E3D23E52F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EE2AF-6AA1-4789-BA28-083DA8A414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D17771-DE20-4EED-9496-5A8069F414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t="12305" r="6250" b="7858"/>
          <a:stretch/>
        </p:blipFill>
        <p:spPr>
          <a:xfrm>
            <a:off x="0" y="346363"/>
            <a:ext cx="12190070" cy="6165273"/>
          </a:xfrm>
          <a:prstGeom prst="rect">
            <a:avLst/>
          </a:prstGeom>
          <a:ln>
            <a:solidFill>
              <a:srgbClr val="0000FF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D46598-0B3E-4271-9E85-8D98C6B3F7B6}"/>
              </a:ext>
            </a:extLst>
          </p:cNvPr>
          <p:cNvSpPr/>
          <p:nvPr/>
        </p:nvSpPr>
        <p:spPr>
          <a:xfrm>
            <a:off x="6096000" y="3428999"/>
            <a:ext cx="1814945" cy="477983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6733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23FAF-09D7-4C4E-8A05-2E3D23E52F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EE2AF-6AA1-4789-BA28-083DA8A414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21474A-EE09-4E75-9DE5-B8EF8936AE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t="12306" r="6250" b="5230"/>
          <a:stretch/>
        </p:blipFill>
        <p:spPr>
          <a:xfrm>
            <a:off x="-1" y="0"/>
            <a:ext cx="12119907" cy="633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27266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1026" name="Picture 2" descr="Image result for wels  logo">
            <a:extLst>
              <a:ext uri="{FF2B5EF4-FFF2-40B4-BE49-F238E27FC236}">
                <a16:creationId xmlns:a16="http://schemas.microsoft.com/office/drawing/2014/main" id="{2764D779-E2DB-4265-9378-227BB346EA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53822" y="1884696"/>
            <a:ext cx="6553545" cy="309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5EF62A-60A1-4966-B0AD-830FF527D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Ministry of Christian Giving – Communication Services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7B30A9D-18D4-4464-8199-BDEE5E2AE7EB}"/>
              </a:ext>
            </a:extLst>
          </p:cNvPr>
          <p:cNvSpPr txBox="1">
            <a:spLocks/>
          </p:cNvSpPr>
          <p:nvPr/>
        </p:nvSpPr>
        <p:spPr>
          <a:xfrm>
            <a:off x="674237" y="3861382"/>
            <a:ext cx="3657600" cy="7401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</a:rPr>
              <a:t>pgs. 32-40 </a:t>
            </a:r>
          </a:p>
        </p:txBody>
      </p:sp>
    </p:spTree>
    <p:extLst>
      <p:ext uri="{BB962C8B-B14F-4D97-AF65-F5344CB8AC3E}">
        <p14:creationId xmlns:p14="http://schemas.microsoft.com/office/powerpoint/2010/main" val="138645475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78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Ministry of Christian Giving – Communication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Ministry of Christian Giving – Communication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Christian Giving</dc:title>
  <dc:creator>Matt Zimpelmann</dc:creator>
  <cp:lastModifiedBy>Matt Zimpelmann</cp:lastModifiedBy>
  <cp:revision>10</cp:revision>
  <dcterms:created xsi:type="dcterms:W3CDTF">2017-06-08T21:12:18Z</dcterms:created>
  <dcterms:modified xsi:type="dcterms:W3CDTF">2017-06-08T21:39:44Z</dcterms:modified>
</cp:coreProperties>
</file>