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4" r:id="rId19"/>
    <p:sldId id="273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85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12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12.wdp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Increase Your Volunteer Participation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With Free Google Tools</a:t>
            </a:r>
            <a:endParaRPr lang="en-US" sz="4400" dirty="0"/>
          </a:p>
        </p:txBody>
      </p:sp>
      <p:pic>
        <p:nvPicPr>
          <p:cNvPr id="1026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023" y="2825244"/>
            <a:ext cx="1082916" cy="10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>
            <a:off x="865143" y="2233045"/>
            <a:ext cx="10789827" cy="13706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3936" y="4977986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4908" y="4912318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Guenther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2964" y="550531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13936" y="5439651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Joel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Nitz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3936" y="598208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84908" y="5916421"/>
            <a:ext cx="302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Strong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713" t="25728" r="70295" b="70137"/>
          <a:stretch/>
        </p:blipFill>
        <p:spPr>
          <a:xfrm>
            <a:off x="3275555" y="2521005"/>
            <a:ext cx="5969000" cy="12876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56025" y="2631920"/>
            <a:ext cx="6208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Thanksgiving Potluck 2017</a:t>
            </a:r>
          </a:p>
          <a:p>
            <a:pPr algn="ctr"/>
            <a:r>
              <a:rPr lang="en-US" sz="3200" b="1" dirty="0" smtClean="0"/>
              <a:t>November 22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@ 11am</a:t>
            </a:r>
            <a:endParaRPr lang="en-US" sz="3200" b="1" dirty="0"/>
          </a:p>
        </p:txBody>
      </p:sp>
      <p:sp>
        <p:nvSpPr>
          <p:cNvPr id="18" name="Rectangle 17"/>
          <p:cNvSpPr/>
          <p:nvPr/>
        </p:nvSpPr>
        <p:spPr>
          <a:xfrm>
            <a:off x="4884908" y="4977986"/>
            <a:ext cx="1630192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09186" y="5512871"/>
            <a:ext cx="1630192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13936" y="5981920"/>
            <a:ext cx="2350464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Law/Gospel Warning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22" b="59333" l="344" r="15469"/>
                    </a14:imgEffect>
                  </a14:imgLayer>
                </a14:imgProps>
              </a:ext>
            </a:extLst>
          </a:blip>
          <a:srcRect t="9656" r="83742" b="38043"/>
          <a:stretch/>
        </p:blipFill>
        <p:spPr>
          <a:xfrm>
            <a:off x="680323" y="2625212"/>
            <a:ext cx="3993707" cy="361335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354124" y="2625212"/>
            <a:ext cx="2264521" cy="3200399"/>
            <a:chOff x="8354124" y="2625212"/>
            <a:chExt cx="2264521" cy="3200399"/>
          </a:xfrm>
        </p:grpSpPr>
        <p:sp>
          <p:nvSpPr>
            <p:cNvPr id="14" name="Rectangle 13"/>
            <p:cNvSpPr/>
            <p:nvPr/>
          </p:nvSpPr>
          <p:spPr>
            <a:xfrm>
              <a:off x="9202993" y="2625212"/>
              <a:ext cx="560439" cy="3200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8354124" y="3392127"/>
              <a:ext cx="2264521" cy="589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4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25872" y="890111"/>
            <a:ext cx="10628865" cy="79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Law/Gospel Warning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452" t="8279" r="55097" b="7764"/>
          <a:stretch/>
        </p:blipFill>
        <p:spPr>
          <a:xfrm>
            <a:off x="0" y="0"/>
            <a:ext cx="12329651" cy="71972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816185">
            <a:off x="5822066" y="3877520"/>
            <a:ext cx="3078866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703968">
            <a:off x="5829576" y="3843200"/>
            <a:ext cx="3078866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419599">
            <a:off x="2117923" y="5607544"/>
            <a:ext cx="18288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351133">
            <a:off x="2113992" y="5627795"/>
            <a:ext cx="18288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419599">
            <a:off x="6332273" y="5607544"/>
            <a:ext cx="18288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0351133">
            <a:off x="6328342" y="5627795"/>
            <a:ext cx="1828800" cy="115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Synchronizing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3462">
            <a:off x="8190294" y="4142941"/>
            <a:ext cx="3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Matt </a:t>
            </a:r>
            <a:r>
              <a:rPr lang="en-US" dirty="0" err="1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Zimpelmann</a:t>
            </a:r>
            <a:endParaRPr lang="en-US" sz="600" dirty="0">
              <a:solidFill>
                <a:srgbClr val="002060"/>
              </a:solidFill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9" b="97001" l="10000" r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261" y="2131652"/>
            <a:ext cx="7994461" cy="53323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16322" t="17379" r="66999" b="49211"/>
          <a:stretch/>
        </p:blipFill>
        <p:spPr>
          <a:xfrm>
            <a:off x="466163" y="2700848"/>
            <a:ext cx="5703611" cy="32130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29282" y="4904679"/>
            <a:ext cx="3025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</a:t>
            </a:r>
            <a:r>
              <a:rPr lang="en-US" sz="11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Zimpelmann</a:t>
            </a:r>
            <a:endParaRPr lang="en-US" sz="2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5750" y1="24884" x2="54690" y2="40503"/>
                        <a14:foregroundMark x1="52121" y1="21046" x2="4527" y2="16016"/>
                        <a14:foregroundMark x1="3997" y1="22766" x2="6321" y2="29914"/>
                        <a14:foregroundMark x1="11542" y1="24884" x2="44290" y2="30377"/>
                        <a14:foregroundMark x1="19086" y1="13038" x2="2692" y2="12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102" y="2664751"/>
            <a:ext cx="6930091" cy="42705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6322" t="17379" r="66999" b="49211"/>
          <a:stretch/>
        </p:blipFill>
        <p:spPr>
          <a:xfrm>
            <a:off x="7055177" y="3331879"/>
            <a:ext cx="2817317" cy="16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500" r="96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243" y="2669371"/>
            <a:ext cx="3888014" cy="3317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65088">
                        <a14:foregroundMark x1="41412" y1="14609" x2="59235" y2="33828"/>
                        <a14:foregroundMark x1="39147" y1="51797" x2="60353" y2="60781"/>
                        <a14:foregroundMark x1="55618" y1="15859" x2="59000" y2="27187"/>
                        <a14:foregroundMark x1="51324" y1="51172" x2="57441" y2="51172"/>
                        <a14:foregroundMark x1="45235" y1="61328" x2="45029" y2="73906"/>
                        <a14:foregroundMark x1="45235" y1="60781" x2="45235" y2="60781"/>
                        <a14:foregroundMark x1="50206" y1="69766" x2="54500" y2="70313"/>
                        <a14:backgroundMark x1="6235" y1="2031" x2="18647" y2="3281"/>
                      </a14:backgroundRemoval>
                    </a14:imgEffect>
                  </a14:imgLayer>
                </a14:imgProps>
              </a:ext>
            </a:extLst>
          </a:blip>
          <a:srcRect r="35153"/>
          <a:stretch/>
        </p:blipFill>
        <p:spPr>
          <a:xfrm>
            <a:off x="5114637" y="2476644"/>
            <a:ext cx="6046847" cy="35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4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844" y="1438839"/>
            <a:ext cx="6867197" cy="5208704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37" y="2303328"/>
            <a:ext cx="3311107" cy="3479726"/>
          </a:xfrm>
        </p:spPr>
        <p:txBody>
          <a:bodyPr anchor="t"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Sheets has notifications, Docs does not. 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37" y="2303328"/>
            <a:ext cx="7191892" cy="3479726"/>
          </a:xfrm>
        </p:spPr>
        <p:txBody>
          <a:bodyPr anchor="t"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Make your doc with a table…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37" y="159658"/>
            <a:ext cx="109728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99771" y="831118"/>
            <a:ext cx="899886" cy="511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1199" y="3357825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8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0742" y="3382260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Donuts</a:t>
            </a:r>
            <a:endParaRPr lang="en-US" sz="8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3360893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Cookies</a:t>
            </a:r>
            <a:endParaRPr lang="en-US" sz="8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2863" y="3382260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8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198" y="3826987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Feb. 5th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91190" y="1747080"/>
            <a:ext cx="10133725" cy="5514040"/>
            <a:chOff x="899884" y="1728591"/>
            <a:chExt cx="10133725" cy="551404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 rot="5400000">
              <a:off x="-1353436" y="4038623"/>
              <a:ext cx="5457328" cy="9506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71921" y="4277670"/>
              <a:ext cx="9022259" cy="2964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99886" y="1728591"/>
              <a:ext cx="10132506" cy="116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7815089" y="4024109"/>
              <a:ext cx="5486353" cy="9506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75649" y="2082372"/>
            <a:ext cx="822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Donuts to Church on Sunday</a:t>
            </a:r>
            <a:endParaRPr lang="en-US" sz="10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3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4307" y="2011520"/>
            <a:ext cx="1040538" cy="8324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30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059" y="2019645"/>
            <a:ext cx="1040538" cy="8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45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452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653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54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  <p:bldP spid="10" grpId="0"/>
      <p:bldP spid="11" grpId="0"/>
      <p:bldP spid="12" grpId="0"/>
      <p:bldP spid="13" grpId="0"/>
      <p:bldP spid="1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37" y="2303328"/>
            <a:ext cx="3311107" cy="3479726"/>
          </a:xfrm>
        </p:spPr>
        <p:txBody>
          <a:bodyPr anchor="t"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Sharing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58" y="2303328"/>
            <a:ext cx="6339141" cy="352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034" y="-180312"/>
            <a:ext cx="8877433" cy="739786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99200" y="3643086"/>
            <a:ext cx="1553029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37" y="2303328"/>
            <a:ext cx="3311107" cy="3479726"/>
          </a:xfrm>
        </p:spPr>
        <p:txBody>
          <a:bodyPr anchor="t"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Emailing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7427" y="-2255823"/>
            <a:ext cx="15849356" cy="1236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749403" y="3947886"/>
            <a:ext cx="752997" cy="5307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87" t="4223" r="3556" b="5801"/>
          <a:stretch/>
        </p:blipFill>
        <p:spPr>
          <a:xfrm>
            <a:off x="1431504" y="1648334"/>
            <a:ext cx="9985829" cy="45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737" y="2303328"/>
            <a:ext cx="7249949" cy="3479726"/>
          </a:xfrm>
        </p:spPr>
        <p:txBody>
          <a:bodyPr anchor="t"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Hint: Friendly URLs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42" y="198955"/>
            <a:ext cx="10561391" cy="656566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0323" y="2930244"/>
            <a:ext cx="1553029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5942" y="4356649"/>
            <a:ext cx="2656515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56317" y="4194628"/>
            <a:ext cx="3807234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7108" y="4122058"/>
            <a:ext cx="1186377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78171" y="4591220"/>
            <a:ext cx="1796915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19" y="195986"/>
            <a:ext cx="11340353" cy="84421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178" y="1149186"/>
            <a:ext cx="3893261" cy="5013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Oval 15"/>
          <p:cNvSpPr/>
          <p:nvPr/>
        </p:nvSpPr>
        <p:spPr>
          <a:xfrm>
            <a:off x="3878171" y="2388439"/>
            <a:ext cx="4227720" cy="15530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4"/>
            <a:ext cx="10593420" cy="1426222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Would you like to increase the number of volunteers at your church?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1429" y="4189071"/>
            <a:ext cx="2186530" cy="218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024" y="4218365"/>
            <a:ext cx="1906809" cy="190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915" y="3884628"/>
            <a:ext cx="1906809" cy="1906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319" y="4347259"/>
            <a:ext cx="1906809" cy="1906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7559" y="4088994"/>
            <a:ext cx="1440929" cy="1440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0503" y="4218365"/>
            <a:ext cx="1440929" cy="14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50" y="1756275"/>
            <a:ext cx="5657850" cy="565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>
            <a:off x="1568781" y="2837213"/>
            <a:ext cx="3472787" cy="300034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rcRect t="19800" b="45183"/>
          <a:stretch/>
        </p:blipFill>
        <p:spPr>
          <a:xfrm>
            <a:off x="476250" y="2837213"/>
            <a:ext cx="5657850" cy="1981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3462">
            <a:off x="8190294" y="4142941"/>
            <a:ext cx="3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Matt </a:t>
            </a:r>
            <a:r>
              <a:rPr lang="en-US" dirty="0" err="1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Zimpelmann</a:t>
            </a:r>
            <a:endParaRPr lang="en-US" sz="600" dirty="0">
              <a:solidFill>
                <a:srgbClr val="002060"/>
              </a:solidFill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00234 0.6016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Walkthrough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3462">
            <a:off x="8190294" y="4142941"/>
            <a:ext cx="3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Matt </a:t>
            </a:r>
            <a:r>
              <a:rPr lang="en-US" dirty="0" err="1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Zimpelmann</a:t>
            </a:r>
            <a:endParaRPr lang="en-US" sz="600" dirty="0">
              <a:solidFill>
                <a:srgbClr val="002060"/>
              </a:solidFill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9" b="97001" l="10000" r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261" y="2131652"/>
            <a:ext cx="7994461" cy="53323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16322" t="17379" r="66999" b="49211"/>
          <a:stretch/>
        </p:blipFill>
        <p:spPr>
          <a:xfrm>
            <a:off x="466163" y="2700848"/>
            <a:ext cx="5703611" cy="32130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29282" y="4904679"/>
            <a:ext cx="3025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</a:t>
            </a:r>
            <a:r>
              <a:rPr lang="en-US" sz="11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Zimpelmann</a:t>
            </a:r>
            <a:endParaRPr lang="en-US" sz="2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5750" y1="24884" x2="54690" y2="40503"/>
                        <a14:foregroundMark x1="52121" y1="21046" x2="4527" y2="16016"/>
                        <a14:foregroundMark x1="3997" y1="22766" x2="6321" y2="29914"/>
                        <a14:foregroundMark x1="11542" y1="24884" x2="44290" y2="30377"/>
                        <a14:foregroundMark x1="19086" y1="13038" x2="2692" y2="12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102" y="2664751"/>
            <a:ext cx="6930091" cy="42705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6322" t="17379" r="66999" b="49211"/>
          <a:stretch/>
        </p:blipFill>
        <p:spPr>
          <a:xfrm>
            <a:off x="7055177" y="3331879"/>
            <a:ext cx="2817317" cy="16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>
            <a:off x="865143" y="2233045"/>
            <a:ext cx="10789827" cy="13706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3936" y="4977986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4908" y="4912318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Guenther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2964" y="550531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13936" y="5439651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Joel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Nitz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3936" y="598208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84908" y="5916421"/>
            <a:ext cx="302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Strong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713" t="25728" r="70295" b="70137"/>
          <a:stretch/>
        </p:blipFill>
        <p:spPr>
          <a:xfrm>
            <a:off x="3275555" y="2521005"/>
            <a:ext cx="5969000" cy="12876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56025" y="2631920"/>
            <a:ext cx="6208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Thanksgiving Potluck 2017</a:t>
            </a:r>
          </a:p>
          <a:p>
            <a:pPr algn="ctr"/>
            <a:r>
              <a:rPr lang="en-US" sz="3200" b="1" dirty="0" smtClean="0"/>
              <a:t>November 22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@ 11am</a:t>
            </a:r>
            <a:endParaRPr lang="en-US" sz="3200" b="1" dirty="0"/>
          </a:p>
        </p:txBody>
      </p:sp>
      <p:sp>
        <p:nvSpPr>
          <p:cNvPr id="18" name="Rectangle 17"/>
          <p:cNvSpPr/>
          <p:nvPr/>
        </p:nvSpPr>
        <p:spPr>
          <a:xfrm>
            <a:off x="4884908" y="4977986"/>
            <a:ext cx="1630192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09186" y="5512871"/>
            <a:ext cx="1630192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13936" y="5981920"/>
            <a:ext cx="2350464" cy="333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Increase Your Volunteer Participation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With Free Google Tools</a:t>
            </a:r>
            <a:endParaRPr lang="en-US" sz="4400" dirty="0"/>
          </a:p>
        </p:txBody>
      </p:sp>
      <p:pic>
        <p:nvPicPr>
          <p:cNvPr id="1026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023" y="2825244"/>
            <a:ext cx="1082916" cy="10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4"/>
            <a:ext cx="10593420" cy="1426222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Would you like to increase the number of volunteers at your church?</a:t>
            </a:r>
          </a:p>
          <a:p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680322" y="3763096"/>
            <a:ext cx="7016843" cy="29985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Would you like to help more members use their God-given abilities to serve him in thanks?</a:t>
            </a:r>
          </a:p>
          <a:p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273" y1="15462" x2="41727" y2="12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4180" y="3576577"/>
            <a:ext cx="1066296" cy="2493139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7697165" y="3260388"/>
            <a:ext cx="2025569" cy="1856357"/>
          </a:xfrm>
          <a:prstGeom prst="wedgeEllipseCallout">
            <a:avLst>
              <a:gd name="adj1" fmla="val 76882"/>
              <a:gd name="adj2" fmla="val -7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You!</a:t>
            </a:r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81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4"/>
            <a:ext cx="10593420" cy="1426222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Would you like to find a cost effective (free) way to do this?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8" b="90500" l="1709" r="95194">
                        <a14:foregroundMark x1="14596" y1="58389" x2="16946" y2="72111"/>
                        <a14:foregroundMark x1="33037" y1="54389" x2="34959" y2="63056"/>
                        <a14:foregroundMark x1="54681" y1="45333" x2="56817" y2="60722"/>
                        <a14:foregroundMark x1="72695" y1="36611" x2="75044" y2="50000"/>
                        <a14:backgroundMark x1="90281" y1="57056" x2="36881" y2="80444"/>
                        <a14:backgroundMark x1="27661" y1="79111" x2="19544" y2="88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2693" y="3073135"/>
            <a:ext cx="5399265" cy="34598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322" y="3942638"/>
            <a:ext cx="78502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Would you like to find a simple way to do this—a way so simple that anyone can do it?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47230" y="4572124"/>
            <a:ext cx="2932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Simple.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4"/>
            <a:ext cx="5670782" cy="3479726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solution: Online sign-up sheets with free Google tools!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65088">
                        <a14:foregroundMark x1="41412" y1="14609" x2="59235" y2="33828"/>
                        <a14:foregroundMark x1="39147" y1="51797" x2="60353" y2="60781"/>
                        <a14:foregroundMark x1="55618" y1="15859" x2="59000" y2="27187"/>
                        <a14:foregroundMark x1="51324" y1="51172" x2="57441" y2="51172"/>
                        <a14:foregroundMark x1="45235" y1="61328" x2="45029" y2="73906"/>
                        <a14:foregroundMark x1="45235" y1="60781" x2="45235" y2="60781"/>
                        <a14:foregroundMark x1="50206" y1="69766" x2="54500" y2="70313"/>
                        <a14:backgroundMark x1="6235" y1="2031" x2="18647" y2="3281"/>
                      </a14:backgroundRemoval>
                    </a14:imgEffect>
                  </a14:imgLayer>
                </a14:imgProps>
              </a:ext>
            </a:extLst>
          </a:blip>
          <a:srcRect r="35153"/>
          <a:stretch/>
        </p:blipFill>
        <p:spPr>
          <a:xfrm>
            <a:off x="1326410" y="4188619"/>
            <a:ext cx="4173002" cy="24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3"/>
            <a:ext cx="10593420" cy="4136498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Access anywhere.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For You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For Your Members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Midweek Encouragement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3" b="100000" l="10000" r="96267">
                        <a14:foregroundMark x1="57067" y1="45090" x2="50667" y2="58317"/>
                        <a14:foregroundMark x1="57867" y1="42485" x2="61333" y2="38076"/>
                        <a14:foregroundMark x1="72000" y1="37475" x2="78000" y2="41884"/>
                        <a14:foregroundMark x1="59200" y1="35471" x2="48400" y2="60521"/>
                        <a14:foregroundMark x1="54933" y1="40281" x2="47200" y2="57916"/>
                        <a14:foregroundMark x1="74933" y1="91583" x2="63867" y2="9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7251" y="2105025"/>
            <a:ext cx="7143750" cy="4752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73217"/>
          <a:stretch/>
        </p:blipFill>
        <p:spPr>
          <a:xfrm>
            <a:off x="680322" y="5138059"/>
            <a:ext cx="6635056" cy="1190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65" y="5622861"/>
            <a:ext cx="705822" cy="7058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322" y="4127569"/>
            <a:ext cx="5764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Midweek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Participation</a:t>
            </a:r>
            <a:endParaRPr lang="en-US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336" y="5565940"/>
            <a:ext cx="705822" cy="705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860" y="5565940"/>
            <a:ext cx="705822" cy="7058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980" y="5606953"/>
            <a:ext cx="705822" cy="7058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2533" y="5607408"/>
            <a:ext cx="705822" cy="705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396" y1="14058" x2="56230" y2="17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5444" y="5615135"/>
            <a:ext cx="705822" cy="7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4"/>
            <a:ext cx="5670782" cy="3479726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Why Google?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No login required.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Simple to use.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Simple to print.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Simple to reuse.</a:t>
            </a:r>
            <a:endParaRPr lang="en-US" sz="3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>
            <a:off x="865143" y="2233045"/>
            <a:ext cx="10789827" cy="13706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13936" y="4977986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4908" y="4912318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Guenther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2964" y="550531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13936" y="5439651"/>
            <a:ext cx="187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Joel </a:t>
            </a:r>
            <a:r>
              <a:rPr lang="en-US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Nitz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3936" y="5982089"/>
            <a:ext cx="1146629" cy="333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84908" y="5916421"/>
            <a:ext cx="302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Strong</a:t>
            </a: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1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Online Sign-Up Sheets</a:t>
            </a:r>
            <a:endParaRPr lang="en-US" dirty="0"/>
          </a:p>
        </p:txBody>
      </p:sp>
      <p:pic>
        <p:nvPicPr>
          <p:cNvPr id="5" name="Picture 2" descr="https://pbs.twimg.com/profile_images/809064074998710272/KJvmreRz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100000" l="0" r="9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755" y="831118"/>
            <a:ext cx="925157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 rot="177416">
            <a:off x="6502665" y="2346568"/>
            <a:ext cx="4721568" cy="599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6" y1="66979" x2="40625" y2="75878"/>
                        <a14:backgroundMark x1="25000" y1="73068" x2="42031" y2="84778"/>
                        <a14:backgroundMark x1="43125" y1="82436" x2="43125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50" y="1583813"/>
            <a:ext cx="1503945" cy="1003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50" y="1756275"/>
            <a:ext cx="5657850" cy="565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322" t="17380" r="66999" b="7281"/>
          <a:stretch/>
        </p:blipFill>
        <p:spPr>
          <a:xfrm>
            <a:off x="1568781" y="2837213"/>
            <a:ext cx="3472787" cy="3000348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rcRect t="19800" b="45183"/>
          <a:stretch/>
        </p:blipFill>
        <p:spPr>
          <a:xfrm>
            <a:off x="476250" y="2837213"/>
            <a:ext cx="5657850" cy="1981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73462">
            <a:off x="8190294" y="4142941"/>
            <a:ext cx="3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Matt </a:t>
            </a:r>
            <a:r>
              <a:rPr lang="en-US" dirty="0" err="1" smtClean="0">
                <a:solidFill>
                  <a:srgbClr val="002060"/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Zimpelmann</a:t>
            </a:r>
            <a:endParaRPr lang="en-US" sz="600" dirty="0">
              <a:solidFill>
                <a:srgbClr val="002060"/>
              </a:solidFill>
              <a:latin typeface="Blackadder ITC" panose="04020505051007020D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00234 0.6016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145</TotalTime>
  <Words>265</Words>
  <Application>Microsoft Office PowerPoint</Application>
  <PresentationFormat>Widescreen</PresentationFormat>
  <Paragraphs>73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Aharoni</vt:lpstr>
      <vt:lpstr>Arial</vt:lpstr>
      <vt:lpstr>Blackadder ITC</vt:lpstr>
      <vt:lpstr>Bodoni MT</vt:lpstr>
      <vt:lpstr>Trebuchet MS</vt:lpstr>
      <vt:lpstr>Wingdings</vt:lpstr>
      <vt:lpstr>Berlin</vt:lpstr>
      <vt:lpstr>Increase Your Volunteer Participation</vt:lpstr>
      <vt:lpstr>Introduction</vt:lpstr>
      <vt:lpstr>Introduction</vt:lpstr>
      <vt:lpstr>Introduction</vt:lpstr>
      <vt:lpstr>Introduction</vt:lpstr>
      <vt:lpstr>Benefits of Online Sign-Up Sheets</vt:lpstr>
      <vt:lpstr>Benefits of Online Sign-Up Sheets</vt:lpstr>
      <vt:lpstr>Benefits of Online Sign-Up Sheets</vt:lpstr>
      <vt:lpstr>Benefits of Online Sign-Up Sheets</vt:lpstr>
      <vt:lpstr>Benefits of Online Sign-Up Sheets</vt:lpstr>
      <vt:lpstr>Law/Gospel Warning</vt:lpstr>
      <vt:lpstr>Law/Gospel Warning</vt:lpstr>
      <vt:lpstr>Synchronizing</vt:lpstr>
      <vt:lpstr>Walkthrough</vt:lpstr>
      <vt:lpstr>Walkthrough</vt:lpstr>
      <vt:lpstr>Walkthrough</vt:lpstr>
      <vt:lpstr>Walkthrough</vt:lpstr>
      <vt:lpstr>Walkthrough</vt:lpstr>
      <vt:lpstr>Walkthrough</vt:lpstr>
      <vt:lpstr>Walkthrough</vt:lpstr>
      <vt:lpstr>Walkthrough</vt:lpstr>
      <vt:lpstr>Benefits of Online Sign-Up Sheets</vt:lpstr>
      <vt:lpstr>Increase Your Volunteer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Increase Your Volunteer Participation</dc:title>
  <dc:creator>Rob Guenther</dc:creator>
  <cp:lastModifiedBy>Rob Guenther</cp:lastModifiedBy>
  <cp:revision>14</cp:revision>
  <dcterms:created xsi:type="dcterms:W3CDTF">2017-01-25T19:01:42Z</dcterms:created>
  <dcterms:modified xsi:type="dcterms:W3CDTF">2017-01-25T21:27:07Z</dcterms:modified>
</cp:coreProperties>
</file>