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1.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4"/>
    <p:sldMasterId id="2147483719" r:id="rId5"/>
    <p:sldMasterId id="2147483736" r:id="rId6"/>
    <p:sldMasterId id="2147483753" r:id="rId7"/>
    <p:sldMasterId id="2147483770" r:id="rId8"/>
    <p:sldMasterId id="2147483787" r:id="rId9"/>
    <p:sldMasterId id="2147483667" r:id="rId10"/>
    <p:sldMasterId id="2147483804" r:id="rId11"/>
    <p:sldMasterId id="2147483828" r:id="rId12"/>
    <p:sldMasterId id="2147483840" r:id="rId13"/>
    <p:sldMasterId id="2147483864" r:id="rId14"/>
    <p:sldMasterId id="2147483881" r:id="rId15"/>
    <p:sldMasterId id="2147483887" r:id="rId16"/>
    <p:sldMasterId id="2147483892" r:id="rId17"/>
    <p:sldMasterId id="2147483916" r:id="rId18"/>
  </p:sldMasterIdLst>
  <p:notesMasterIdLst>
    <p:notesMasterId r:id="rId37"/>
  </p:notesMasterIdLst>
  <p:sldIdLst>
    <p:sldId id="439" r:id="rId19"/>
    <p:sldId id="264" r:id="rId20"/>
    <p:sldId id="711" r:id="rId21"/>
    <p:sldId id="710" r:id="rId22"/>
    <p:sldId id="716" r:id="rId23"/>
    <p:sldId id="712" r:id="rId24"/>
    <p:sldId id="714" r:id="rId25"/>
    <p:sldId id="718" r:id="rId26"/>
    <p:sldId id="723" r:id="rId27"/>
    <p:sldId id="698" r:id="rId28"/>
    <p:sldId id="699" r:id="rId29"/>
    <p:sldId id="719" r:id="rId30"/>
    <p:sldId id="715" r:id="rId31"/>
    <p:sldId id="722" r:id="rId32"/>
    <p:sldId id="720" r:id="rId33"/>
    <p:sldId id="724" r:id="rId34"/>
    <p:sldId id="721" r:id="rId35"/>
    <p:sldId id="72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F"/>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61575" autoAdjust="0"/>
  </p:normalViewPr>
  <p:slideViewPr>
    <p:cSldViewPr snapToGrid="0" snapToObjects="1">
      <p:cViewPr varScale="1">
        <p:scale>
          <a:sx n="41" d="100"/>
          <a:sy n="41" d="100"/>
        </p:scale>
        <p:origin x="1544"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F42E9-B429-7F47-8A95-0855803C08E2}" type="datetimeFigureOut">
              <a:rPr lang="en-US" smtClean="0"/>
              <a:t>5/14/2022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83666-7838-964F-98E8-13F3DBB30284}" type="slidenum">
              <a:rPr lang="en-US" smtClean="0"/>
              <a:t>‹#›</a:t>
            </a:fld>
            <a:endParaRPr lang="en-US"/>
          </a:p>
        </p:txBody>
      </p:sp>
    </p:spTree>
    <p:extLst>
      <p:ext uri="{BB962C8B-B14F-4D97-AF65-F5344CB8AC3E}">
        <p14:creationId xmlns:p14="http://schemas.microsoft.com/office/powerpoint/2010/main" val="20576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9282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2760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4106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2248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4209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9262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026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WELS Home Missions is blessed to plant churches and assist mission-minded congregations in the United States, Canada, and English-speaking West Indies. Home Missions currently supports 141 congregations with financial subsidy or district mission board/mission counselor assistance, with 29 of those being cross-cultural mission congregations. Home Missions also provides more than 30 campus ministries with financial support, while assisting hundreds of other congregations that serve college students around the United States and Canada.</a:t>
            </a:r>
          </a:p>
        </p:txBody>
      </p:sp>
      <p:sp>
        <p:nvSpPr>
          <p:cNvPr id="4" name="Slide Number Placeholder 3"/>
          <p:cNvSpPr>
            <a:spLocks noGrp="1"/>
          </p:cNvSpPr>
          <p:nvPr>
            <p:ph type="sldNum" sz="quarter" idx="5"/>
          </p:nvPr>
        </p:nvSpPr>
        <p:spPr/>
        <p:txBody>
          <a:bodyPr/>
          <a:lstStyle/>
          <a:p>
            <a:fld id="{16783666-7838-964F-98E8-13F3DBB30284}" type="slidenum">
              <a:rPr lang="en-US" smtClean="0"/>
              <a:t>2</a:t>
            </a:fld>
            <a:endParaRPr lang="en-US"/>
          </a:p>
        </p:txBody>
      </p:sp>
    </p:spTree>
    <p:extLst>
      <p:ext uri="{BB962C8B-B14F-4D97-AF65-F5344CB8AC3E}">
        <p14:creationId xmlns:p14="http://schemas.microsoft.com/office/powerpoint/2010/main" val="924020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0" i="0" dirty="0">
                <a:solidFill>
                  <a:srgbClr val="333333"/>
                </a:solidFill>
                <a:effectLst/>
                <a:latin typeface="lato" panose="020F0502020204030203" pitchFamily="34" charset="0"/>
              </a:rPr>
              <a:t>So far in 2022, the Board for Home Missions has approved </a:t>
            </a:r>
            <a:r>
              <a:rPr lang="en-US" b="0" i="0" dirty="0">
                <a:solidFill>
                  <a:srgbClr val="990000"/>
                </a:solidFill>
                <a:effectLst/>
                <a:latin typeface="lato" panose="020F0502020204030203" pitchFamily="34" charset="0"/>
              </a:rPr>
              <a:t>12 new home mission starts, enhancements, and unsubsidized missions. </a:t>
            </a:r>
            <a:endParaRPr lang="en-US" b="0" dirty="0"/>
          </a:p>
          <a:p>
            <a:pPr algn="l" fontAlgn="base">
              <a:buFont typeface="Arial" panose="020B0604020202020204" pitchFamily="34" charset="0"/>
              <a:buNone/>
            </a:pPr>
            <a:endParaRPr lang="en-US" b="1" i="0" dirty="0">
              <a:solidFill>
                <a:srgbClr val="990000"/>
              </a:solidFill>
              <a:effectLst/>
              <a:latin typeface="+mn-lt"/>
            </a:endParaRPr>
          </a:p>
          <a:p>
            <a:pPr algn="l" fontAlgn="base">
              <a:buFont typeface="Arial" panose="020B0604020202020204" pitchFamily="34" charset="0"/>
              <a:buNone/>
            </a:pPr>
            <a:r>
              <a:rPr lang="en-US" b="1" i="0" dirty="0">
                <a:solidFill>
                  <a:srgbClr val="990000"/>
                </a:solidFill>
                <a:effectLst/>
                <a:latin typeface="+mn-lt"/>
              </a:rPr>
              <a:t>New Starts</a:t>
            </a:r>
          </a:p>
          <a:p>
            <a:pPr marL="171450" indent="-171450" algn="l" fontAlgn="base">
              <a:buFont typeface="Arial" panose="020B0604020202020204" pitchFamily="34" charset="0"/>
              <a:buChar char="•"/>
            </a:pPr>
            <a:r>
              <a:rPr lang="en-US" b="0" i="0" dirty="0">
                <a:solidFill>
                  <a:srgbClr val="990000"/>
                </a:solidFill>
                <a:effectLst/>
                <a:latin typeface="+mn-lt"/>
              </a:rPr>
              <a:t>Windsor, Colo.</a:t>
            </a:r>
          </a:p>
          <a:p>
            <a:pPr marL="171450" indent="-171450" algn="l" fontAlgn="base">
              <a:buFont typeface="Arial" panose="020B0604020202020204" pitchFamily="34" charset="0"/>
              <a:buChar char="•"/>
            </a:pPr>
            <a:r>
              <a:rPr lang="en-US" b="0" i="0" dirty="0">
                <a:solidFill>
                  <a:srgbClr val="990000"/>
                </a:solidFill>
                <a:effectLst/>
                <a:latin typeface="+mn-lt"/>
              </a:rPr>
              <a:t>Wichita, Kan.</a:t>
            </a:r>
          </a:p>
          <a:p>
            <a:pPr marL="171450" indent="-171450" algn="l" fontAlgn="base">
              <a:buFont typeface="Arial" panose="020B0604020202020204" pitchFamily="34" charset="0"/>
              <a:buChar char="•"/>
            </a:pPr>
            <a:r>
              <a:rPr lang="en-US" b="0" i="0" dirty="0">
                <a:solidFill>
                  <a:srgbClr val="990000"/>
                </a:solidFill>
                <a:effectLst/>
                <a:latin typeface="+mn-lt"/>
              </a:rPr>
              <a:t>Canton, Ga.</a:t>
            </a:r>
          </a:p>
          <a:p>
            <a:pPr marL="171450" indent="-171450" algn="l" fontAlgn="base">
              <a:buFont typeface="Arial" panose="020B0604020202020204" pitchFamily="34" charset="0"/>
              <a:buChar char="•"/>
            </a:pPr>
            <a:r>
              <a:rPr lang="en-US" b="0" i="0" dirty="0">
                <a:solidFill>
                  <a:srgbClr val="990000"/>
                </a:solidFill>
                <a:effectLst/>
                <a:latin typeface="+mn-lt"/>
              </a:rPr>
              <a:t>Conroe, Tex.</a:t>
            </a:r>
          </a:p>
          <a:p>
            <a:pPr marL="171450" indent="-171450" algn="l" fontAlgn="base">
              <a:buFont typeface="Arial" panose="020B0604020202020204" pitchFamily="34" charset="0"/>
              <a:buChar char="•"/>
            </a:pPr>
            <a:r>
              <a:rPr lang="en-US" b="0" i="0" dirty="0">
                <a:solidFill>
                  <a:srgbClr val="990000"/>
                </a:solidFill>
                <a:effectLst/>
                <a:latin typeface="+mn-lt"/>
              </a:rPr>
              <a:t>Lodi, Wis. (Unsubsidized)</a:t>
            </a:r>
          </a:p>
          <a:p>
            <a:pPr marL="171450" indent="-171450" algn="l" fontAlgn="base">
              <a:buFont typeface="Arial" panose="020B0604020202020204" pitchFamily="34" charset="0"/>
              <a:buChar char="•"/>
            </a:pPr>
            <a:endParaRPr lang="en-US" sz="1200" b="0" i="0" kern="1200" dirty="0">
              <a:solidFill>
                <a:srgbClr val="990000"/>
              </a:solidFill>
              <a:effectLst/>
              <a:latin typeface="+mn-lt"/>
              <a:ea typeface="+mn-ea"/>
              <a:cs typeface="+mn-cs"/>
            </a:endParaRPr>
          </a:p>
          <a:p>
            <a:pPr algn="l" fontAlgn="base">
              <a:buFont typeface="Arial" panose="020B0604020202020204" pitchFamily="34" charset="0"/>
              <a:buNone/>
            </a:pPr>
            <a:r>
              <a:rPr lang="en-US" b="1" i="0" dirty="0">
                <a:solidFill>
                  <a:srgbClr val="990000"/>
                </a:solidFill>
                <a:effectLst/>
                <a:latin typeface="+mn-lt"/>
              </a:rPr>
              <a:t>Enhancements:</a:t>
            </a:r>
          </a:p>
          <a:p>
            <a:pPr marL="171450" indent="-171450" algn="l" fontAlgn="base">
              <a:buFont typeface="Arial" panose="020B0604020202020204" pitchFamily="34" charset="0"/>
              <a:buChar char="•"/>
            </a:pPr>
            <a:r>
              <a:rPr lang="en-US" b="0" i="0" dirty="0">
                <a:solidFill>
                  <a:srgbClr val="990000"/>
                </a:solidFill>
                <a:effectLst/>
                <a:latin typeface="+mn-lt"/>
              </a:rPr>
              <a:t>St. John’s – St. Paul, Minn.</a:t>
            </a:r>
            <a:endParaRPr lang="en-US" b="0" i="0" dirty="0">
              <a:solidFill>
                <a:srgbClr val="333333"/>
              </a:solidFill>
              <a:effectLst/>
              <a:latin typeface="+mn-lt"/>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990000"/>
                </a:solidFill>
                <a:effectLst/>
                <a:latin typeface="+mn-lt"/>
              </a:rPr>
              <a:t>Cross of Glory – Baton Rouge, La.</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990000"/>
                </a:solidFill>
                <a:effectLst/>
                <a:latin typeface="+mn-lt"/>
              </a:rPr>
              <a:t>Divine Savior – Delray Beach, Fla.</a:t>
            </a:r>
          </a:p>
          <a:p>
            <a:pPr marL="171450" indent="-171450" algn="l" fontAlgn="base">
              <a:buFont typeface="Arial" panose="020B0604020202020204" pitchFamily="34" charset="0"/>
              <a:buChar char="•"/>
            </a:pPr>
            <a:r>
              <a:rPr lang="en-US" b="0" i="0" dirty="0">
                <a:solidFill>
                  <a:srgbClr val="990000"/>
                </a:solidFill>
                <a:effectLst/>
                <a:latin typeface="+mn-lt"/>
              </a:rPr>
              <a:t>Abiding Savior – Killeen, Tex.</a:t>
            </a:r>
          </a:p>
          <a:p>
            <a:pPr marL="171450" indent="-171450" algn="l" fontAlgn="base">
              <a:buFont typeface="Arial" panose="020B0604020202020204" pitchFamily="34" charset="0"/>
              <a:buChar char="•"/>
            </a:pPr>
            <a:r>
              <a:rPr lang="en-US" b="0" i="0" dirty="0">
                <a:solidFill>
                  <a:srgbClr val="990000"/>
                </a:solidFill>
                <a:effectLst/>
                <a:latin typeface="+mn-lt"/>
              </a:rPr>
              <a:t>Our Savior – Burlington, Iowa</a:t>
            </a:r>
            <a:endParaRPr lang="en-US" b="0" i="0" dirty="0">
              <a:solidFill>
                <a:srgbClr val="333333"/>
              </a:solidFill>
              <a:effectLst/>
              <a:latin typeface="+mn-lt"/>
            </a:endParaRPr>
          </a:p>
          <a:p>
            <a:pPr algn="l" fontAlgn="base"/>
            <a:endParaRPr lang="en-US" b="1" i="0" dirty="0">
              <a:solidFill>
                <a:srgbClr val="222222"/>
              </a:solidFill>
              <a:effectLst/>
              <a:latin typeface="+mn-lt"/>
            </a:endParaRPr>
          </a:p>
          <a:p>
            <a:pPr algn="l" fontAlgn="base"/>
            <a:r>
              <a:rPr lang="en-US" b="1" i="0" dirty="0">
                <a:solidFill>
                  <a:srgbClr val="222222"/>
                </a:solidFill>
                <a:effectLst/>
                <a:latin typeface="+mn-lt"/>
              </a:rPr>
              <a:t>Unsubsidized</a:t>
            </a:r>
          </a:p>
          <a:p>
            <a:pPr algn="l" fontAlgn="base"/>
            <a:r>
              <a:rPr lang="en-US" b="0" i="1" dirty="0">
                <a:solidFill>
                  <a:srgbClr val="333333"/>
                </a:solidFill>
                <a:effectLst/>
                <a:latin typeface="+mn-lt"/>
              </a:rPr>
              <a:t>Home Missions provides assistance to unsubsidized mission congregations through its district missions boards, mission counselors, synodical support staff, and special project funds, but does not provide direct financial support.</a:t>
            </a:r>
            <a:endParaRPr lang="en-US" b="0" i="0" dirty="0">
              <a:solidFill>
                <a:srgbClr val="333333"/>
              </a:solidFill>
              <a:effectLst/>
              <a:latin typeface="+mn-lt"/>
            </a:endParaRPr>
          </a:p>
          <a:p>
            <a:pPr marL="171450" indent="-171450" algn="l" fontAlgn="base">
              <a:buFont typeface="Arial" panose="020B0604020202020204" pitchFamily="34" charset="0"/>
              <a:buChar char="•"/>
            </a:pPr>
            <a:r>
              <a:rPr lang="en-US" b="0" i="0" dirty="0">
                <a:solidFill>
                  <a:srgbClr val="990000"/>
                </a:solidFill>
                <a:effectLst/>
                <a:latin typeface="+mn-lt"/>
              </a:rPr>
              <a:t>Mt. Calvary – Redding/Anderson, Calif.</a:t>
            </a:r>
          </a:p>
          <a:p>
            <a:pPr marL="171450" indent="-171450" algn="l" fontAlgn="base">
              <a:buFont typeface="Arial" panose="020B0604020202020204" pitchFamily="34" charset="0"/>
              <a:buChar char="•"/>
            </a:pPr>
            <a:r>
              <a:rPr lang="en-US" b="0" i="0" dirty="0">
                <a:solidFill>
                  <a:srgbClr val="990000"/>
                </a:solidFill>
                <a:effectLst/>
                <a:latin typeface="+mn-lt"/>
              </a:rPr>
              <a:t>Living Faith – Midlothian, Tex.</a:t>
            </a: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198596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mn-lt"/>
                <a:ea typeface="Calibri" panose="020F0502020204030204" pitchFamily="34" charset="0"/>
                <a:cs typeface="Calibri" panose="020F0502020204030204" pitchFamily="34" charset="0"/>
              </a:rPr>
              <a:t>WELS Campus Ministry, a ministry of WELS Home Missions, provides resources, support, and encouragement to WELS congregations that serve college students. These congregations are vital in connecting college students with fellow Christians, strengthening their faith with the gospel, and encouraging them to share that faith with other college students. </a:t>
            </a:r>
            <a:endParaRPr lang="en-US" sz="1200" b="0" i="0" u="none" strike="noStrike" baseline="0" dirty="0">
              <a:solidFill>
                <a:srgbClr val="000000"/>
              </a:solidFill>
              <a:latin typeface="+mn-lt"/>
            </a:endParaRPr>
          </a:p>
          <a:p>
            <a:endParaRPr lang="en-US" sz="1200" b="0" i="0" u="none" strike="noStrike" baseline="0" dirty="0">
              <a:solidFill>
                <a:srgbClr val="000000"/>
              </a:solidFill>
              <a:latin typeface="+mn-lt"/>
            </a:endParaRPr>
          </a:p>
          <a:p>
            <a:r>
              <a:rPr lang="en-US" sz="1200" b="0" i="0" u="none" strike="noStrike" baseline="0" dirty="0">
                <a:solidFill>
                  <a:srgbClr val="000000"/>
                </a:solidFill>
                <a:latin typeface="+mn-lt"/>
              </a:rPr>
              <a:t>Almost every university in the United States and Canada has an assigned campus ministry contact pastor. Each contact pastor receives a list of WELS student that are attending their school. By sharing information with WELS Campus Ministry, these contact pastors know who the students are and can help them stay connected to Christ and strengthen their faith while at school. </a:t>
            </a:r>
          </a:p>
          <a:p>
            <a:endParaRPr lang="en-US" sz="1200" b="0" i="0" u="none" strike="noStrike" baseline="0" dirty="0">
              <a:solidFill>
                <a:srgbClr val="000000"/>
              </a:solidFill>
              <a:latin typeface="+mn-lt"/>
            </a:endParaRPr>
          </a:p>
          <a:p>
            <a:r>
              <a:rPr lang="en-US" sz="1200" b="0" i="0" u="none" strike="noStrike" baseline="0" dirty="0">
                <a:solidFill>
                  <a:srgbClr val="000000"/>
                </a:solidFill>
                <a:latin typeface="+mn-lt"/>
              </a:rPr>
              <a:t>We need your help in this process! Please work with the high school/college age students at your congregation and get them signed up with WELS Campus Ministry. Instructions on how to share student information was shared as supplemental information in your District Convention resources, and you can encourage students to sign up directly at </a:t>
            </a:r>
            <a:r>
              <a:rPr lang="en-US" sz="1200" b="1" i="0" u="none" strike="noStrike" baseline="0" dirty="0">
                <a:solidFill>
                  <a:srgbClr val="000000"/>
                </a:solidFill>
                <a:latin typeface="+mn-lt"/>
              </a:rPr>
              <a:t>wels.net/college</a:t>
            </a:r>
            <a:r>
              <a:rPr lang="en-US" sz="1200" b="0" i="0" u="none" strike="noStrike" baseline="0" dirty="0">
                <a:solidFill>
                  <a:srgbClr val="000000"/>
                </a:solidFill>
                <a:latin typeface="+mn-lt"/>
              </a:rPr>
              <a:t>. </a:t>
            </a:r>
            <a:endParaRPr lang="en-US" sz="12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a:t>
            </a:fld>
            <a:endParaRPr lang="en-US"/>
          </a:p>
        </p:txBody>
      </p:sp>
    </p:spTree>
    <p:extLst>
      <p:ext uri="{BB962C8B-B14F-4D97-AF65-F5344CB8AC3E}">
        <p14:creationId xmlns:p14="http://schemas.microsoft.com/office/powerpoint/2010/main" val="475254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6659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4683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9724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8097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1326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5/14/2022</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05453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5/14/2022</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078240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189" lvl="0" indent="-431789" algn="l">
              <a:lnSpc>
                <a:spcPct val="90000"/>
              </a:lnSpc>
              <a:spcBef>
                <a:spcPts val="1000"/>
              </a:spcBef>
              <a:spcAft>
                <a:spcPts val="0"/>
              </a:spcAft>
              <a:buClr>
                <a:schemeClr val="dk1"/>
              </a:buClr>
              <a:buSzPts val="3200"/>
              <a:buChar char="•"/>
              <a:defRPr sz="3200"/>
            </a:lvl1pPr>
            <a:lvl2pPr marL="914377" lvl="1" indent="-406390" algn="l">
              <a:lnSpc>
                <a:spcPct val="90000"/>
              </a:lnSpc>
              <a:spcBef>
                <a:spcPts val="500"/>
              </a:spcBef>
              <a:spcAft>
                <a:spcPts val="0"/>
              </a:spcAft>
              <a:buClr>
                <a:schemeClr val="dk1"/>
              </a:buClr>
              <a:buSzPts val="2800"/>
              <a:buChar char="•"/>
              <a:defRPr sz="2800"/>
            </a:lvl2pPr>
            <a:lvl3pPr marL="1371566" lvl="2" indent="-380990" algn="l">
              <a:lnSpc>
                <a:spcPct val="90000"/>
              </a:lnSpc>
              <a:spcBef>
                <a:spcPts val="500"/>
              </a:spcBef>
              <a:spcAft>
                <a:spcPts val="0"/>
              </a:spcAft>
              <a:buClr>
                <a:schemeClr val="dk1"/>
              </a:buClr>
              <a:buSzPts val="2400"/>
              <a:buChar char="•"/>
              <a:defRPr sz="2400"/>
            </a:lvl3pPr>
            <a:lvl4pPr marL="1828754" lvl="3" indent="-355591" algn="l">
              <a:lnSpc>
                <a:spcPct val="90000"/>
              </a:lnSpc>
              <a:spcBef>
                <a:spcPts val="500"/>
              </a:spcBef>
              <a:spcAft>
                <a:spcPts val="0"/>
              </a:spcAft>
              <a:buClr>
                <a:schemeClr val="dk1"/>
              </a:buClr>
              <a:buSzPts val="2000"/>
              <a:buChar char="•"/>
              <a:defRPr sz="2000"/>
            </a:lvl4pPr>
            <a:lvl5pPr marL="2285943" lvl="4" indent="-355591" algn="l">
              <a:lnSpc>
                <a:spcPct val="90000"/>
              </a:lnSpc>
              <a:spcBef>
                <a:spcPts val="500"/>
              </a:spcBef>
              <a:spcAft>
                <a:spcPts val="0"/>
              </a:spcAft>
              <a:buClr>
                <a:schemeClr val="dk1"/>
              </a:buClr>
              <a:buSzPts val="2000"/>
              <a:buChar char="•"/>
              <a:defRPr sz="2000"/>
            </a:lvl5pPr>
            <a:lvl6pPr marL="2743131" lvl="5" indent="-355591" algn="l">
              <a:lnSpc>
                <a:spcPct val="90000"/>
              </a:lnSpc>
              <a:spcBef>
                <a:spcPts val="500"/>
              </a:spcBef>
              <a:spcAft>
                <a:spcPts val="0"/>
              </a:spcAft>
              <a:buClr>
                <a:schemeClr val="dk1"/>
              </a:buClr>
              <a:buSzPts val="2000"/>
              <a:buChar char="•"/>
              <a:defRPr sz="2000"/>
            </a:lvl6pPr>
            <a:lvl7pPr marL="3200320" lvl="6" indent="-355591" algn="l">
              <a:lnSpc>
                <a:spcPct val="90000"/>
              </a:lnSpc>
              <a:spcBef>
                <a:spcPts val="500"/>
              </a:spcBef>
              <a:spcAft>
                <a:spcPts val="0"/>
              </a:spcAft>
              <a:buClr>
                <a:schemeClr val="dk1"/>
              </a:buClr>
              <a:buSzPts val="2000"/>
              <a:buChar char="•"/>
              <a:defRPr sz="2000"/>
            </a:lvl7pPr>
            <a:lvl8pPr marL="3657509" lvl="7" indent="-355591" algn="l">
              <a:lnSpc>
                <a:spcPct val="90000"/>
              </a:lnSpc>
              <a:spcBef>
                <a:spcPts val="500"/>
              </a:spcBef>
              <a:spcAft>
                <a:spcPts val="0"/>
              </a:spcAft>
              <a:buClr>
                <a:schemeClr val="dk1"/>
              </a:buClr>
              <a:buSzPts val="2000"/>
              <a:buChar char="•"/>
              <a:defRPr sz="2000"/>
            </a:lvl8pPr>
            <a:lvl9pPr marL="4114697" lvl="8" indent="-355591" algn="l">
              <a:lnSpc>
                <a:spcPct val="90000"/>
              </a:lnSpc>
              <a:spcBef>
                <a:spcPts val="500"/>
              </a:spcBef>
              <a:spcAft>
                <a:spcPts val="0"/>
              </a:spcAft>
              <a:buClr>
                <a:schemeClr val="dk1"/>
              </a:buClr>
              <a:buSzPts val="2000"/>
              <a:buChar char="•"/>
              <a:defRPr sz="2000"/>
            </a:lvl9pPr>
          </a:lstStyle>
          <a:p>
            <a:endParaRPr/>
          </a:p>
        </p:txBody>
      </p:sp>
      <p:sp>
        <p:nvSpPr>
          <p:cNvPr id="57" name="Google Shape;57;p15"/>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58" name="Google Shape;58;p1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027977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6"/>
          <p:cNvSpPr>
            <a:spLocks noGrp="1"/>
          </p:cNvSpPr>
          <p:nvPr>
            <p:ph type="pic" idx="2"/>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6"/>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65" name="Google Shape;65;p1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21426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7"/>
          <p:cNvSpPr txBox="1">
            <a:spLocks noGrp="1"/>
          </p:cNvSpPr>
          <p:nvPr>
            <p:ph type="body" idx="1"/>
          </p:nvPr>
        </p:nvSpPr>
        <p:spPr>
          <a:xfrm rot="5400000">
            <a:off x="3920331" y="-1256507"/>
            <a:ext cx="4351339" cy="105156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0315456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1799431" y="-596106"/>
            <a:ext cx="5811839" cy="77343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546437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5/14/2022</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14218938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5/14/2022</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828636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608373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80452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59657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722981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5/14/2022</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8021289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343490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dirty="0"/>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531161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5/14/2022</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42494295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291744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599031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080689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577005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16895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323968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655275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56103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44126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6203378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5/14/2022</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3092982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870406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8306233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776642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3080550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98822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996422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617182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701884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050970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31246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5/14/2022</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39446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625357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1472945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85448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21770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35054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291111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265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72097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079324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820789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5/14/2022</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228268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37579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16238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422330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62142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71725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268777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582758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02452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5/14/2022</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4843406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9529-E1F5-DD41-8DCF-E0990E3FD2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556342-1582-DB48-BB76-B533DE121D6C}"/>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BB3F59-4FBF-2546-BEAE-8B5E24B03387}"/>
              </a:ext>
            </a:extLst>
          </p:cNvPr>
          <p:cNvSpPr>
            <a:spLocks noGrp="1"/>
          </p:cNvSpPr>
          <p:nvPr>
            <p:ph type="dt" sz="half" idx="10"/>
          </p:nvPr>
        </p:nvSpPr>
        <p:spPr/>
        <p:txBody>
          <a:bodyPr/>
          <a:lstStyle/>
          <a:p>
            <a:fld id="{EE4A10C7-655A-9F47-9BEF-563FD923B895}" type="datetimeFigureOut">
              <a:rPr lang="en-US" smtClean="0"/>
              <a:t>5/14/2022</a:t>
            </a:fld>
            <a:endParaRPr lang="en-US"/>
          </a:p>
        </p:txBody>
      </p:sp>
      <p:sp>
        <p:nvSpPr>
          <p:cNvPr id="5" name="Footer Placeholder 4">
            <a:extLst>
              <a:ext uri="{FF2B5EF4-FFF2-40B4-BE49-F238E27FC236}">
                <a16:creationId xmlns:a16="http://schemas.microsoft.com/office/drawing/2014/main" id="{DA6317DF-51DF-C943-B3CA-DE02B7D49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4C5C5-80C6-1740-9725-9A07E36A432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457251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5/14/2022</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3929168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5/14/2022</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3583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2E0-66EF-5B4E-BE9B-21D09890FB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E3B147-02B8-594F-86AA-0245DF504507}"/>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42FFC45-4B13-884C-BD0A-D4E6192D92E1}"/>
              </a:ext>
            </a:extLst>
          </p:cNvPr>
          <p:cNvSpPr>
            <a:spLocks noGrp="1"/>
          </p:cNvSpPr>
          <p:nvPr>
            <p:ph type="dt" sz="half" idx="10"/>
          </p:nvPr>
        </p:nvSpPr>
        <p:spPr/>
        <p:txBody>
          <a:bodyPr/>
          <a:lstStyle/>
          <a:p>
            <a:fld id="{EE4A10C7-655A-9F47-9BEF-563FD923B895}" type="datetimeFigureOut">
              <a:rPr lang="en-US" smtClean="0"/>
              <a:t>5/14/2022</a:t>
            </a:fld>
            <a:endParaRPr lang="en-US"/>
          </a:p>
        </p:txBody>
      </p:sp>
      <p:sp>
        <p:nvSpPr>
          <p:cNvPr id="5" name="Footer Placeholder 4">
            <a:extLst>
              <a:ext uri="{FF2B5EF4-FFF2-40B4-BE49-F238E27FC236}">
                <a16:creationId xmlns:a16="http://schemas.microsoft.com/office/drawing/2014/main" id="{FD27E18B-A497-8847-87D3-85BECCD55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489D6-6DA0-FF41-A9A0-A38A7F72AFAF}"/>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205615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B15A-E798-F04E-94A8-7CEE7E056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A2E6C-B1AC-9C42-97C6-94DD72391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4F1FA-2AAD-2F49-838F-B1249B62C4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4D01C-2C1A-B246-979D-24AE4A3DE6F1}"/>
              </a:ext>
            </a:extLst>
          </p:cNvPr>
          <p:cNvSpPr>
            <a:spLocks noGrp="1"/>
          </p:cNvSpPr>
          <p:nvPr>
            <p:ph type="dt" sz="half" idx="10"/>
          </p:nvPr>
        </p:nvSpPr>
        <p:spPr/>
        <p:txBody>
          <a:bodyPr/>
          <a:lstStyle/>
          <a:p>
            <a:fld id="{EE4A10C7-655A-9F47-9BEF-563FD923B895}" type="datetimeFigureOut">
              <a:rPr lang="en-US" smtClean="0"/>
              <a:t>5/14/2022</a:t>
            </a:fld>
            <a:endParaRPr lang="en-US"/>
          </a:p>
        </p:txBody>
      </p:sp>
      <p:sp>
        <p:nvSpPr>
          <p:cNvPr id="6" name="Footer Placeholder 5">
            <a:extLst>
              <a:ext uri="{FF2B5EF4-FFF2-40B4-BE49-F238E27FC236}">
                <a16:creationId xmlns:a16="http://schemas.microsoft.com/office/drawing/2014/main" id="{0126C028-7CBD-CB4B-AE1E-16E054760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4E0EA-F398-7049-99B2-63E446AC7BCA}"/>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817993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B58F-5547-AE4A-8FF5-7D49AF2D27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FA6F99-3A9E-DF4C-AF6C-6EE50A0930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C685D-6CAC-2248-9410-F54BF2775D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629700-2E5E-6742-9F7D-9C961E1656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BCC62E-4A8D-C140-8D07-8E03D8C600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CBAED-8B77-2249-B086-50A90DA2EB0D}"/>
              </a:ext>
            </a:extLst>
          </p:cNvPr>
          <p:cNvSpPr>
            <a:spLocks noGrp="1"/>
          </p:cNvSpPr>
          <p:nvPr>
            <p:ph type="dt" sz="half" idx="10"/>
          </p:nvPr>
        </p:nvSpPr>
        <p:spPr/>
        <p:txBody>
          <a:bodyPr/>
          <a:lstStyle/>
          <a:p>
            <a:fld id="{EE4A10C7-655A-9F47-9BEF-563FD923B895}" type="datetimeFigureOut">
              <a:rPr lang="en-US" smtClean="0"/>
              <a:t>5/14/2022</a:t>
            </a:fld>
            <a:endParaRPr lang="en-US"/>
          </a:p>
        </p:txBody>
      </p:sp>
      <p:sp>
        <p:nvSpPr>
          <p:cNvPr id="8" name="Footer Placeholder 7">
            <a:extLst>
              <a:ext uri="{FF2B5EF4-FFF2-40B4-BE49-F238E27FC236}">
                <a16:creationId xmlns:a16="http://schemas.microsoft.com/office/drawing/2014/main" id="{E0690EDF-2E6F-F849-9004-229A77E482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2F63FC-0559-5F47-870B-61147162BEAC}"/>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632125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2AFB-3186-664C-9863-50197A71E0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584B5-9590-E644-90DD-BC5187DD298C}"/>
              </a:ext>
            </a:extLst>
          </p:cNvPr>
          <p:cNvSpPr>
            <a:spLocks noGrp="1"/>
          </p:cNvSpPr>
          <p:nvPr>
            <p:ph type="dt" sz="half" idx="10"/>
          </p:nvPr>
        </p:nvSpPr>
        <p:spPr/>
        <p:txBody>
          <a:bodyPr/>
          <a:lstStyle/>
          <a:p>
            <a:fld id="{EE4A10C7-655A-9F47-9BEF-563FD923B895}" type="datetimeFigureOut">
              <a:rPr lang="en-US" smtClean="0"/>
              <a:t>5/14/2022</a:t>
            </a:fld>
            <a:endParaRPr lang="en-US"/>
          </a:p>
        </p:txBody>
      </p:sp>
      <p:sp>
        <p:nvSpPr>
          <p:cNvPr id="4" name="Footer Placeholder 3">
            <a:extLst>
              <a:ext uri="{FF2B5EF4-FFF2-40B4-BE49-F238E27FC236}">
                <a16:creationId xmlns:a16="http://schemas.microsoft.com/office/drawing/2014/main" id="{7FE51E95-54FD-1E4A-BA37-DDA4698CDF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E63084-72D0-844C-996A-14DAF37123F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02645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9EF5D7-028B-D94C-A4FC-173A1937ABC0}"/>
              </a:ext>
            </a:extLst>
          </p:cNvPr>
          <p:cNvSpPr>
            <a:spLocks noGrp="1"/>
          </p:cNvSpPr>
          <p:nvPr>
            <p:ph type="dt" sz="half" idx="10"/>
          </p:nvPr>
        </p:nvSpPr>
        <p:spPr/>
        <p:txBody>
          <a:bodyPr/>
          <a:lstStyle/>
          <a:p>
            <a:fld id="{EE4A10C7-655A-9F47-9BEF-563FD923B895}" type="datetimeFigureOut">
              <a:rPr lang="en-US" smtClean="0"/>
              <a:t>5/14/2022</a:t>
            </a:fld>
            <a:endParaRPr lang="en-US"/>
          </a:p>
        </p:txBody>
      </p:sp>
      <p:sp>
        <p:nvSpPr>
          <p:cNvPr id="3" name="Footer Placeholder 2">
            <a:extLst>
              <a:ext uri="{FF2B5EF4-FFF2-40B4-BE49-F238E27FC236}">
                <a16:creationId xmlns:a16="http://schemas.microsoft.com/office/drawing/2014/main" id="{7EF02D4D-7B5F-1541-B98A-CA817DFF84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B94C6D-1C79-D34D-8209-7EC818B8866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570470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4AB4-AD81-864B-9A3F-BDB924EF3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8E258-972A-034C-BB32-1273136D87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1B2E2C-263F-5641-9453-8C57C1405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6B144-2C87-F14A-B490-B007E6D5319B}"/>
              </a:ext>
            </a:extLst>
          </p:cNvPr>
          <p:cNvSpPr>
            <a:spLocks noGrp="1"/>
          </p:cNvSpPr>
          <p:nvPr>
            <p:ph type="dt" sz="half" idx="10"/>
          </p:nvPr>
        </p:nvSpPr>
        <p:spPr/>
        <p:txBody>
          <a:bodyPr/>
          <a:lstStyle/>
          <a:p>
            <a:fld id="{EE4A10C7-655A-9F47-9BEF-563FD923B895}" type="datetimeFigureOut">
              <a:rPr lang="en-US" smtClean="0"/>
              <a:t>5/14/2022</a:t>
            </a:fld>
            <a:endParaRPr lang="en-US"/>
          </a:p>
        </p:txBody>
      </p:sp>
      <p:sp>
        <p:nvSpPr>
          <p:cNvPr id="6" name="Footer Placeholder 5">
            <a:extLst>
              <a:ext uri="{FF2B5EF4-FFF2-40B4-BE49-F238E27FC236}">
                <a16:creationId xmlns:a16="http://schemas.microsoft.com/office/drawing/2014/main" id="{4D413BF1-43AC-A84C-804A-EA20F7859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82D07-4FCE-8D4F-BB58-B696409478E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7908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0881-C7A4-984A-9631-F20091501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07830-BCBE-A54B-A259-061322610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375134-C598-9D44-AD27-D75A7E279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08C72-6C87-5649-97D1-BA5163EB4D66}"/>
              </a:ext>
            </a:extLst>
          </p:cNvPr>
          <p:cNvSpPr>
            <a:spLocks noGrp="1"/>
          </p:cNvSpPr>
          <p:nvPr>
            <p:ph type="dt" sz="half" idx="10"/>
          </p:nvPr>
        </p:nvSpPr>
        <p:spPr/>
        <p:txBody>
          <a:bodyPr/>
          <a:lstStyle/>
          <a:p>
            <a:fld id="{EE4A10C7-655A-9F47-9BEF-563FD923B895}" type="datetimeFigureOut">
              <a:rPr lang="en-US" smtClean="0"/>
              <a:t>5/14/2022</a:t>
            </a:fld>
            <a:endParaRPr lang="en-US"/>
          </a:p>
        </p:txBody>
      </p:sp>
      <p:sp>
        <p:nvSpPr>
          <p:cNvPr id="6" name="Footer Placeholder 5">
            <a:extLst>
              <a:ext uri="{FF2B5EF4-FFF2-40B4-BE49-F238E27FC236}">
                <a16:creationId xmlns:a16="http://schemas.microsoft.com/office/drawing/2014/main" id="{E0C87226-3231-4840-81C6-B75ABA57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5C810-DFD8-844F-9458-209427C14DA3}"/>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023178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402B-4B3C-024C-AA46-DC98115E39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29A64-77CD-934E-99E2-FE9EF9B966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D29FD-9EED-2E4B-AC26-EDDC328ED5D7}"/>
              </a:ext>
            </a:extLst>
          </p:cNvPr>
          <p:cNvSpPr>
            <a:spLocks noGrp="1"/>
          </p:cNvSpPr>
          <p:nvPr>
            <p:ph type="dt" sz="half" idx="10"/>
          </p:nvPr>
        </p:nvSpPr>
        <p:spPr/>
        <p:txBody>
          <a:bodyPr/>
          <a:lstStyle/>
          <a:p>
            <a:fld id="{EE4A10C7-655A-9F47-9BEF-563FD923B895}" type="datetimeFigureOut">
              <a:rPr lang="en-US" smtClean="0"/>
              <a:t>5/14/2022</a:t>
            </a:fld>
            <a:endParaRPr lang="en-US"/>
          </a:p>
        </p:txBody>
      </p:sp>
      <p:sp>
        <p:nvSpPr>
          <p:cNvPr id="5" name="Footer Placeholder 4">
            <a:extLst>
              <a:ext uri="{FF2B5EF4-FFF2-40B4-BE49-F238E27FC236}">
                <a16:creationId xmlns:a16="http://schemas.microsoft.com/office/drawing/2014/main" id="{5D36478A-31C7-B346-84E6-E96C84F37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79040-3FD9-8C40-BF01-45CE3D9595C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734282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FA44B-9F4D-C241-A5C9-F1A9415DF9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32DD02-F276-744D-9D69-8C9D5B4973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C8AF0-8519-7445-8C65-744FFDD31D00}"/>
              </a:ext>
            </a:extLst>
          </p:cNvPr>
          <p:cNvSpPr>
            <a:spLocks noGrp="1"/>
          </p:cNvSpPr>
          <p:nvPr>
            <p:ph type="dt" sz="half" idx="10"/>
          </p:nvPr>
        </p:nvSpPr>
        <p:spPr/>
        <p:txBody>
          <a:bodyPr/>
          <a:lstStyle/>
          <a:p>
            <a:fld id="{EE4A10C7-655A-9F47-9BEF-563FD923B895}" type="datetimeFigureOut">
              <a:rPr lang="en-US" smtClean="0"/>
              <a:t>5/14/2022</a:t>
            </a:fld>
            <a:endParaRPr lang="en-US"/>
          </a:p>
        </p:txBody>
      </p:sp>
      <p:sp>
        <p:nvSpPr>
          <p:cNvPr id="5" name="Footer Placeholder 4">
            <a:extLst>
              <a:ext uri="{FF2B5EF4-FFF2-40B4-BE49-F238E27FC236}">
                <a16:creationId xmlns:a16="http://schemas.microsoft.com/office/drawing/2014/main" id="{C9E040F4-C0BE-6742-849B-8B8D8A81F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DF469-4613-5743-B07D-137D4B0ED1D6}"/>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339058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5/14/2022</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135571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328690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dirty="0"/>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9883073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049098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719010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4197923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dirty="0"/>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62717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6879984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5/14/2022</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4178446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5/14/2022</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07842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5/14/2022</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84219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5/14/2022</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839332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5/14/2022</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75835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5/14/2022</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55551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ADC87-ECDD-404F-B5BA-4495893A98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69F2D3-238D-4D19-B058-833DEEA648EA}"/>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AACE23-E4EC-4AD1-A373-3071BE4ABB27}"/>
              </a:ext>
            </a:extLst>
          </p:cNvPr>
          <p:cNvSpPr>
            <a:spLocks noGrp="1"/>
          </p:cNvSpPr>
          <p:nvPr>
            <p:ph type="dt" sz="half" idx="10"/>
          </p:nvPr>
        </p:nvSpPr>
        <p:spPr/>
        <p:txBody>
          <a:bodyPr/>
          <a:lstStyle/>
          <a:p>
            <a:fld id="{811BDF4F-06C9-4039-A661-D4E5CF118F83}" type="datetimeFigureOut">
              <a:rPr lang="en-US" smtClean="0">
                <a:solidFill>
                  <a:prstClr val="black">
                    <a:tint val="75000"/>
                  </a:prstClr>
                </a:solidFill>
              </a:rPr>
              <a:pPr/>
              <a:t>5/29/2022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13A6D3D-1B3D-4327-9E28-839145A3E9E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5AAA5C-D45F-46BB-94FA-CD56C62C9248}"/>
              </a:ext>
            </a:extLst>
          </p:cNvPr>
          <p:cNvSpPr>
            <a:spLocks noGrp="1"/>
          </p:cNvSpPr>
          <p:nvPr>
            <p:ph type="sldNum" sz="quarter" idx="12"/>
          </p:nvPr>
        </p:nvSpPr>
        <p:spPr/>
        <p:txBody>
          <a:bodyPr/>
          <a:lstStyle/>
          <a:p>
            <a:fld id="{4CB769F1-EA20-42DC-AFC3-9F3491E87E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519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C36DA-18E4-4780-A98F-411C0ED5A8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4701D8-61B5-43BA-98AA-1680C317D3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ED7BC2-D1B3-4AC7-94A1-231854E8F998}"/>
              </a:ext>
            </a:extLst>
          </p:cNvPr>
          <p:cNvSpPr>
            <a:spLocks noGrp="1"/>
          </p:cNvSpPr>
          <p:nvPr>
            <p:ph type="dt" sz="half" idx="10"/>
          </p:nvPr>
        </p:nvSpPr>
        <p:spPr/>
        <p:txBody>
          <a:bodyPr/>
          <a:lstStyle/>
          <a:p>
            <a:fld id="{811BDF4F-06C9-4039-A661-D4E5CF118F83}" type="datetimeFigureOut">
              <a:rPr lang="en-US" smtClean="0">
                <a:solidFill>
                  <a:prstClr val="black">
                    <a:tint val="75000"/>
                  </a:prstClr>
                </a:solidFill>
              </a:rPr>
              <a:pPr/>
              <a:t>5/29/2022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8C54B4-717A-4E24-95D3-662E45A2CAB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1C01CC8-174F-4D92-9BE2-02B60D859438}"/>
              </a:ext>
            </a:extLst>
          </p:cNvPr>
          <p:cNvSpPr>
            <a:spLocks noGrp="1"/>
          </p:cNvSpPr>
          <p:nvPr>
            <p:ph type="sldNum" sz="quarter" idx="12"/>
          </p:nvPr>
        </p:nvSpPr>
        <p:spPr/>
        <p:txBody>
          <a:bodyPr/>
          <a:lstStyle/>
          <a:p>
            <a:fld id="{4CB769F1-EA20-42DC-AFC3-9F3491E87E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53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36DE4-73F8-4073-8F3E-960101C1E05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34568F-856A-4CF5-B859-8E187E48CE0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EB174E-EC9E-4EC5-84A8-59FFC6ADC134}"/>
              </a:ext>
            </a:extLst>
          </p:cNvPr>
          <p:cNvSpPr>
            <a:spLocks noGrp="1"/>
          </p:cNvSpPr>
          <p:nvPr>
            <p:ph type="dt" sz="half" idx="10"/>
          </p:nvPr>
        </p:nvSpPr>
        <p:spPr/>
        <p:txBody>
          <a:bodyPr/>
          <a:lstStyle/>
          <a:p>
            <a:fld id="{811BDF4F-06C9-4039-A661-D4E5CF118F83}" type="datetimeFigureOut">
              <a:rPr lang="en-US" smtClean="0">
                <a:solidFill>
                  <a:prstClr val="black">
                    <a:tint val="75000"/>
                  </a:prstClr>
                </a:solidFill>
              </a:rPr>
              <a:pPr/>
              <a:t>5/29/2022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5AE4D7D-BBE6-4CD5-AEE6-C156469FD7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03E26-4C75-4A2E-BE0C-7001DD827C5D}"/>
              </a:ext>
            </a:extLst>
          </p:cNvPr>
          <p:cNvSpPr>
            <a:spLocks noGrp="1"/>
          </p:cNvSpPr>
          <p:nvPr>
            <p:ph type="sldNum" sz="quarter" idx="12"/>
          </p:nvPr>
        </p:nvSpPr>
        <p:spPr/>
        <p:txBody>
          <a:bodyPr/>
          <a:lstStyle/>
          <a:p>
            <a:fld id="{4CB769F1-EA20-42DC-AFC3-9F3491E87E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907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609B9-3330-4C82-AD22-112CC51607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DB8F47-466D-4B78-A8A7-193592C0CE14}"/>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C91AEA-BDB4-405A-96BC-6735E37FAAD4}"/>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E1BC04-F97C-476B-BF7E-B3667D8634BE}"/>
              </a:ext>
            </a:extLst>
          </p:cNvPr>
          <p:cNvSpPr>
            <a:spLocks noGrp="1"/>
          </p:cNvSpPr>
          <p:nvPr>
            <p:ph type="dt" sz="half" idx="10"/>
          </p:nvPr>
        </p:nvSpPr>
        <p:spPr/>
        <p:txBody>
          <a:bodyPr/>
          <a:lstStyle/>
          <a:p>
            <a:fld id="{811BDF4F-06C9-4039-A661-D4E5CF118F83}" type="datetimeFigureOut">
              <a:rPr lang="en-US" smtClean="0">
                <a:solidFill>
                  <a:prstClr val="black">
                    <a:tint val="75000"/>
                  </a:prstClr>
                </a:solidFill>
              </a:rPr>
              <a:pPr/>
              <a:t>5/29/2022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248420A-5812-4AE5-A7EB-6B5B180D370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F4F0CCF-A9ED-4497-82DC-DB991442932C}"/>
              </a:ext>
            </a:extLst>
          </p:cNvPr>
          <p:cNvSpPr>
            <a:spLocks noGrp="1"/>
          </p:cNvSpPr>
          <p:nvPr>
            <p:ph type="sldNum" sz="quarter" idx="12"/>
          </p:nvPr>
        </p:nvSpPr>
        <p:spPr/>
        <p:txBody>
          <a:bodyPr/>
          <a:lstStyle/>
          <a:p>
            <a:fld id="{4CB769F1-EA20-42DC-AFC3-9F3491E87E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075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4C4A7-BE7F-4CDB-A64C-E74F04D82B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F82470-3303-4AE0-AD86-9CBAC462674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89C51A-9B62-448E-B0CD-22BA0E85A58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7DC522-8B74-4CA6-A9C1-DB542EA05E5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840588-B8C5-4BEC-ADD9-ADA7D2881EE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2823D6-379D-42EF-9217-D948AD5F2866}"/>
              </a:ext>
            </a:extLst>
          </p:cNvPr>
          <p:cNvSpPr>
            <a:spLocks noGrp="1"/>
          </p:cNvSpPr>
          <p:nvPr>
            <p:ph type="dt" sz="half" idx="10"/>
          </p:nvPr>
        </p:nvSpPr>
        <p:spPr/>
        <p:txBody>
          <a:bodyPr/>
          <a:lstStyle/>
          <a:p>
            <a:fld id="{811BDF4F-06C9-4039-A661-D4E5CF118F83}" type="datetimeFigureOut">
              <a:rPr lang="en-US" smtClean="0">
                <a:solidFill>
                  <a:prstClr val="black">
                    <a:tint val="75000"/>
                  </a:prstClr>
                </a:solidFill>
              </a:rPr>
              <a:pPr/>
              <a:t>5/29/2022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4A30574-502F-4764-A2B9-8E117951379C}"/>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B229EB6-A4F2-4BBA-AEFC-B2A4C8BACE1D}"/>
              </a:ext>
            </a:extLst>
          </p:cNvPr>
          <p:cNvSpPr>
            <a:spLocks noGrp="1"/>
          </p:cNvSpPr>
          <p:nvPr>
            <p:ph type="sldNum" sz="quarter" idx="12"/>
          </p:nvPr>
        </p:nvSpPr>
        <p:spPr/>
        <p:txBody>
          <a:bodyPr/>
          <a:lstStyle/>
          <a:p>
            <a:fld id="{4CB769F1-EA20-42DC-AFC3-9F3491E87E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557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D1D84-EF8A-4A90-8D7E-C5A5C1A3A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E7C329-3AC7-4867-83B7-23BF4E734E67}"/>
              </a:ext>
            </a:extLst>
          </p:cNvPr>
          <p:cNvSpPr>
            <a:spLocks noGrp="1"/>
          </p:cNvSpPr>
          <p:nvPr>
            <p:ph type="dt" sz="half" idx="10"/>
          </p:nvPr>
        </p:nvSpPr>
        <p:spPr/>
        <p:txBody>
          <a:bodyPr/>
          <a:lstStyle/>
          <a:p>
            <a:fld id="{811BDF4F-06C9-4039-A661-D4E5CF118F83}" type="datetimeFigureOut">
              <a:rPr lang="en-US" smtClean="0">
                <a:solidFill>
                  <a:prstClr val="black">
                    <a:tint val="75000"/>
                  </a:prstClr>
                </a:solidFill>
              </a:rPr>
              <a:pPr/>
              <a:t>5/29/2022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50EA2D6-60D4-4992-92CC-039F4B89C78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1A0FEFC-C266-43DE-BE1C-E72AB77895A6}"/>
              </a:ext>
            </a:extLst>
          </p:cNvPr>
          <p:cNvSpPr>
            <a:spLocks noGrp="1"/>
          </p:cNvSpPr>
          <p:nvPr>
            <p:ph type="sldNum" sz="quarter" idx="12"/>
          </p:nvPr>
        </p:nvSpPr>
        <p:spPr/>
        <p:txBody>
          <a:bodyPr/>
          <a:lstStyle/>
          <a:p>
            <a:fld id="{4CB769F1-EA20-42DC-AFC3-9F3491E87E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237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554AFE-C8A6-4AE4-A85B-6465F640BA09}"/>
              </a:ext>
            </a:extLst>
          </p:cNvPr>
          <p:cNvSpPr>
            <a:spLocks noGrp="1"/>
          </p:cNvSpPr>
          <p:nvPr>
            <p:ph type="dt" sz="half" idx="10"/>
          </p:nvPr>
        </p:nvSpPr>
        <p:spPr/>
        <p:txBody>
          <a:bodyPr/>
          <a:lstStyle/>
          <a:p>
            <a:fld id="{811BDF4F-06C9-4039-A661-D4E5CF118F83}" type="datetimeFigureOut">
              <a:rPr lang="en-US" smtClean="0">
                <a:solidFill>
                  <a:prstClr val="black">
                    <a:tint val="75000"/>
                  </a:prstClr>
                </a:solidFill>
              </a:rPr>
              <a:pPr/>
              <a:t>5/29/2022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35DE06B-7715-4442-B22F-3A7B3472B52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D7C56BC-7DCC-40D3-83FC-18B7F4E81A81}"/>
              </a:ext>
            </a:extLst>
          </p:cNvPr>
          <p:cNvSpPr>
            <a:spLocks noGrp="1"/>
          </p:cNvSpPr>
          <p:nvPr>
            <p:ph type="sldNum" sz="quarter" idx="12"/>
          </p:nvPr>
        </p:nvSpPr>
        <p:spPr/>
        <p:txBody>
          <a:bodyPr/>
          <a:lstStyle/>
          <a:p>
            <a:fld id="{4CB769F1-EA20-42DC-AFC3-9F3491E87E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3952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9EA73-906E-4959-9B5C-F2BE902D85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6593A9-D52C-4113-971C-354132D6636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4357B7-1CA1-4D10-B9FA-4A1752C828B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2352ED-9A2D-4478-8947-BFF0D1BF184C}"/>
              </a:ext>
            </a:extLst>
          </p:cNvPr>
          <p:cNvSpPr>
            <a:spLocks noGrp="1"/>
          </p:cNvSpPr>
          <p:nvPr>
            <p:ph type="dt" sz="half" idx="10"/>
          </p:nvPr>
        </p:nvSpPr>
        <p:spPr/>
        <p:txBody>
          <a:bodyPr/>
          <a:lstStyle/>
          <a:p>
            <a:fld id="{811BDF4F-06C9-4039-A661-D4E5CF118F83}" type="datetimeFigureOut">
              <a:rPr lang="en-US" smtClean="0">
                <a:solidFill>
                  <a:prstClr val="black">
                    <a:tint val="75000"/>
                  </a:prstClr>
                </a:solidFill>
              </a:rPr>
              <a:pPr/>
              <a:t>5/29/2022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40AB183-3B45-4E64-96D4-F993A844DF6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2965E5D-45F9-4433-BBBD-D4488C266BDB}"/>
              </a:ext>
            </a:extLst>
          </p:cNvPr>
          <p:cNvSpPr>
            <a:spLocks noGrp="1"/>
          </p:cNvSpPr>
          <p:nvPr>
            <p:ph type="sldNum" sz="quarter" idx="12"/>
          </p:nvPr>
        </p:nvSpPr>
        <p:spPr/>
        <p:txBody>
          <a:bodyPr/>
          <a:lstStyle/>
          <a:p>
            <a:fld id="{4CB769F1-EA20-42DC-AFC3-9F3491E87E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993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5/14/2022</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618477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9486F-1DB8-4899-9F22-65E3AF6228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F583D8-26C0-4389-8C83-304A82C63915}"/>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447C2683-5162-44F4-B853-E6CADEBD39F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A491AD-584A-4D67-AD99-6ACCD51D8531}"/>
              </a:ext>
            </a:extLst>
          </p:cNvPr>
          <p:cNvSpPr>
            <a:spLocks noGrp="1"/>
          </p:cNvSpPr>
          <p:nvPr>
            <p:ph type="dt" sz="half" idx="10"/>
          </p:nvPr>
        </p:nvSpPr>
        <p:spPr/>
        <p:txBody>
          <a:bodyPr/>
          <a:lstStyle/>
          <a:p>
            <a:fld id="{811BDF4F-06C9-4039-A661-D4E5CF118F83}" type="datetimeFigureOut">
              <a:rPr lang="en-US" smtClean="0">
                <a:solidFill>
                  <a:prstClr val="black">
                    <a:tint val="75000"/>
                  </a:prstClr>
                </a:solidFill>
              </a:rPr>
              <a:pPr/>
              <a:t>5/29/2022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5FF2B4F-4874-4AB0-8628-E777C0219A2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2925DC5-5138-4C0B-806A-01436981CF10}"/>
              </a:ext>
            </a:extLst>
          </p:cNvPr>
          <p:cNvSpPr>
            <a:spLocks noGrp="1"/>
          </p:cNvSpPr>
          <p:nvPr>
            <p:ph type="sldNum" sz="quarter" idx="12"/>
          </p:nvPr>
        </p:nvSpPr>
        <p:spPr/>
        <p:txBody>
          <a:bodyPr/>
          <a:lstStyle/>
          <a:p>
            <a:fld id="{4CB769F1-EA20-42DC-AFC3-9F3491E87E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407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B4CD7-28CD-4FBA-BE8D-6589AEE771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5283BA-4EC8-49F5-AEB1-EFC58B54D8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FC9BBE-AAED-4DD4-A394-849871244238}"/>
              </a:ext>
            </a:extLst>
          </p:cNvPr>
          <p:cNvSpPr>
            <a:spLocks noGrp="1"/>
          </p:cNvSpPr>
          <p:nvPr>
            <p:ph type="dt" sz="half" idx="10"/>
          </p:nvPr>
        </p:nvSpPr>
        <p:spPr/>
        <p:txBody>
          <a:bodyPr/>
          <a:lstStyle/>
          <a:p>
            <a:fld id="{811BDF4F-06C9-4039-A661-D4E5CF118F83}" type="datetimeFigureOut">
              <a:rPr lang="en-US" smtClean="0">
                <a:solidFill>
                  <a:prstClr val="black">
                    <a:tint val="75000"/>
                  </a:prstClr>
                </a:solidFill>
              </a:rPr>
              <a:pPr/>
              <a:t>5/29/2022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A17250-2C70-41BB-9999-9A879344D41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E67AB83-A7A2-48D1-8DB6-AFAEACC6D97A}"/>
              </a:ext>
            </a:extLst>
          </p:cNvPr>
          <p:cNvSpPr>
            <a:spLocks noGrp="1"/>
          </p:cNvSpPr>
          <p:nvPr>
            <p:ph type="sldNum" sz="quarter" idx="12"/>
          </p:nvPr>
        </p:nvSpPr>
        <p:spPr/>
        <p:txBody>
          <a:bodyPr/>
          <a:lstStyle/>
          <a:p>
            <a:fld id="{4CB769F1-EA20-42DC-AFC3-9F3491E87E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3913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16393B-95FA-40F0-B4B4-EDC9B32FB5FC}"/>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BDD99A-139D-4F60-89BC-2CB8D0478D2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84EFB-F660-46EA-B580-AEAD9BBC29D4}"/>
              </a:ext>
            </a:extLst>
          </p:cNvPr>
          <p:cNvSpPr>
            <a:spLocks noGrp="1"/>
          </p:cNvSpPr>
          <p:nvPr>
            <p:ph type="dt" sz="half" idx="10"/>
          </p:nvPr>
        </p:nvSpPr>
        <p:spPr/>
        <p:txBody>
          <a:bodyPr/>
          <a:lstStyle/>
          <a:p>
            <a:fld id="{811BDF4F-06C9-4039-A661-D4E5CF118F83}" type="datetimeFigureOut">
              <a:rPr lang="en-US" smtClean="0">
                <a:solidFill>
                  <a:prstClr val="black">
                    <a:tint val="75000"/>
                  </a:prstClr>
                </a:solidFill>
              </a:rPr>
              <a:pPr/>
              <a:t>5/29/2022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FD5340-C96A-4403-9E8C-8724D4ECF1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FEE841B-63F1-4B6F-ABB6-BB5A52E8BFBE}"/>
              </a:ext>
            </a:extLst>
          </p:cNvPr>
          <p:cNvSpPr>
            <a:spLocks noGrp="1"/>
          </p:cNvSpPr>
          <p:nvPr>
            <p:ph type="sldNum" sz="quarter" idx="12"/>
          </p:nvPr>
        </p:nvSpPr>
        <p:spPr/>
        <p:txBody>
          <a:bodyPr/>
          <a:lstStyle/>
          <a:p>
            <a:fld id="{4CB769F1-EA20-42DC-AFC3-9F3491E87E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930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8"/>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04859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9"/>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0" name="Google Shape;20;p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8507938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0"/>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0"/>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888888"/>
              </a:buClr>
              <a:buSzPts val="2400"/>
              <a:buNone/>
              <a:defRPr sz="2400">
                <a:solidFill>
                  <a:srgbClr val="888888"/>
                </a:solidFill>
              </a:defRPr>
            </a:lvl1pPr>
            <a:lvl2pPr marL="914377" lvl="1" indent="-228594" algn="l">
              <a:lnSpc>
                <a:spcPct val="90000"/>
              </a:lnSpc>
              <a:spcBef>
                <a:spcPts val="500"/>
              </a:spcBef>
              <a:spcAft>
                <a:spcPts val="0"/>
              </a:spcAft>
              <a:buClr>
                <a:srgbClr val="888888"/>
              </a:buClr>
              <a:buSzPts val="2000"/>
              <a:buNone/>
              <a:defRPr sz="2000">
                <a:solidFill>
                  <a:srgbClr val="888888"/>
                </a:solidFill>
              </a:defRPr>
            </a:lvl2pPr>
            <a:lvl3pPr marL="1371566" lvl="2" indent="-228594" algn="l">
              <a:lnSpc>
                <a:spcPct val="90000"/>
              </a:lnSpc>
              <a:spcBef>
                <a:spcPts val="500"/>
              </a:spcBef>
              <a:spcAft>
                <a:spcPts val="0"/>
              </a:spcAft>
              <a:buClr>
                <a:srgbClr val="888888"/>
              </a:buClr>
              <a:buSzPts val="1800"/>
              <a:buNone/>
              <a:defRPr sz="1800">
                <a:solidFill>
                  <a:srgbClr val="888888"/>
                </a:solidFill>
              </a:defRPr>
            </a:lvl3pPr>
            <a:lvl4pPr marL="1828754" lvl="3" indent="-228594" algn="l">
              <a:lnSpc>
                <a:spcPct val="90000"/>
              </a:lnSpc>
              <a:spcBef>
                <a:spcPts val="500"/>
              </a:spcBef>
              <a:spcAft>
                <a:spcPts val="0"/>
              </a:spcAft>
              <a:buClr>
                <a:srgbClr val="888888"/>
              </a:buClr>
              <a:buSzPts val="1600"/>
              <a:buNone/>
              <a:defRPr sz="1600">
                <a:solidFill>
                  <a:srgbClr val="888888"/>
                </a:solidFill>
              </a:defRPr>
            </a:lvl4pPr>
            <a:lvl5pPr marL="2285943" lvl="4" indent="-228594" algn="l">
              <a:lnSpc>
                <a:spcPct val="90000"/>
              </a:lnSpc>
              <a:spcBef>
                <a:spcPts val="500"/>
              </a:spcBef>
              <a:spcAft>
                <a:spcPts val="0"/>
              </a:spcAft>
              <a:buClr>
                <a:srgbClr val="888888"/>
              </a:buClr>
              <a:buSzPts val="1600"/>
              <a:buNone/>
              <a:defRPr sz="1600">
                <a:solidFill>
                  <a:srgbClr val="888888"/>
                </a:solidFill>
              </a:defRPr>
            </a:lvl5pPr>
            <a:lvl6pPr marL="2743131" lvl="5" indent="-228594" algn="l">
              <a:lnSpc>
                <a:spcPct val="90000"/>
              </a:lnSpc>
              <a:spcBef>
                <a:spcPts val="500"/>
              </a:spcBef>
              <a:spcAft>
                <a:spcPts val="0"/>
              </a:spcAft>
              <a:buClr>
                <a:srgbClr val="888888"/>
              </a:buClr>
              <a:buSzPts val="1600"/>
              <a:buNone/>
              <a:defRPr sz="1600">
                <a:solidFill>
                  <a:srgbClr val="888888"/>
                </a:solidFill>
              </a:defRPr>
            </a:lvl6pPr>
            <a:lvl7pPr marL="3200320" lvl="6" indent="-228594" algn="l">
              <a:lnSpc>
                <a:spcPct val="90000"/>
              </a:lnSpc>
              <a:spcBef>
                <a:spcPts val="500"/>
              </a:spcBef>
              <a:spcAft>
                <a:spcPts val="0"/>
              </a:spcAft>
              <a:buClr>
                <a:srgbClr val="888888"/>
              </a:buClr>
              <a:buSzPts val="1600"/>
              <a:buNone/>
              <a:defRPr sz="1600">
                <a:solidFill>
                  <a:srgbClr val="888888"/>
                </a:solidFill>
              </a:defRPr>
            </a:lvl7pPr>
            <a:lvl8pPr marL="3657509" lvl="7" indent="-228594" algn="l">
              <a:lnSpc>
                <a:spcPct val="90000"/>
              </a:lnSpc>
              <a:spcBef>
                <a:spcPts val="500"/>
              </a:spcBef>
              <a:spcAft>
                <a:spcPts val="0"/>
              </a:spcAft>
              <a:buClr>
                <a:srgbClr val="888888"/>
              </a:buClr>
              <a:buSzPts val="1600"/>
              <a:buNone/>
              <a:defRPr sz="1600">
                <a:solidFill>
                  <a:srgbClr val="888888"/>
                </a:solidFill>
              </a:defRPr>
            </a:lvl8pPr>
            <a:lvl9pPr marL="4114697" lvl="8" indent="-228594"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27110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1"/>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2" name="Google Shape;32;p11"/>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3" name="Google Shape;33;p1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887039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39" name="Google Shape;39;p1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0" name="Google Shape;40;p12"/>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1" name="Google Shape;41;p12"/>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2" name="Google Shape;42;p1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530667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542843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900179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10.jpeg"/><Relationship Id="rId5" Type="http://schemas.openxmlformats.org/officeDocument/2006/relationships/theme" Target="../theme/theme11.xml"/><Relationship Id="rId4"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11.jpeg"/><Relationship Id="rId5" Type="http://schemas.openxmlformats.org/officeDocument/2006/relationships/theme" Target="../theme/theme12.xml"/><Relationship Id="rId4" Type="http://schemas.openxmlformats.org/officeDocument/2006/relationships/slideLayout" Target="../slideLayouts/slideLayout7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image" Target="../media/image12.jpeg"/><Relationship Id="rId5" Type="http://schemas.openxmlformats.org/officeDocument/2006/relationships/theme" Target="../theme/theme13.xml"/><Relationship Id="rId4" Type="http://schemas.openxmlformats.org/officeDocument/2006/relationships/slideLayout" Target="../slideLayouts/slideLayout8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jpe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4.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theme" Target="../theme/theme5.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6.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5.jpeg"/><Relationship Id="rId5" Type="http://schemas.openxmlformats.org/officeDocument/2006/relationships/theme" Target="../theme/theme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7.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8.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9.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5/14/2022</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0" y="0"/>
            <a:ext cx="12188388" cy="6857999"/>
          </a:xfrm>
          <a:prstGeom prst="rect">
            <a:avLst/>
          </a:prstGeom>
        </p:spPr>
      </p:pic>
    </p:spTree>
    <p:extLst>
      <p:ext uri="{BB962C8B-B14F-4D97-AF65-F5344CB8AC3E}">
        <p14:creationId xmlns:p14="http://schemas.microsoft.com/office/powerpoint/2010/main" val="10987911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E57E9F-764D-604F-986D-831FEE4B2E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6EE782-E2A3-064E-9BCF-180DE2A11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04321-7511-A74D-9149-90BCF360B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A10C7-655A-9F47-9BEF-563FD923B895}" type="datetimeFigureOut">
              <a:rPr lang="en-US" smtClean="0"/>
              <a:t>5/14/2022</a:t>
            </a:fld>
            <a:endParaRPr lang="en-US"/>
          </a:p>
        </p:txBody>
      </p:sp>
      <p:sp>
        <p:nvSpPr>
          <p:cNvPr id="5" name="Footer Placeholder 4">
            <a:extLst>
              <a:ext uri="{FF2B5EF4-FFF2-40B4-BE49-F238E27FC236}">
                <a16:creationId xmlns:a16="http://schemas.microsoft.com/office/drawing/2014/main" id="{7143AE53-21F9-0149-9D9C-B0E6193A4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FC5E15-5029-864D-9869-C7C93A099A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B0408-D929-644D-B72B-61270E266C89}" type="slidenum">
              <a:rPr lang="en-US" smtClean="0"/>
              <a:t>‹#›</a:t>
            </a:fld>
            <a:endParaRPr lang="en-US"/>
          </a:p>
        </p:txBody>
      </p:sp>
    </p:spTree>
    <p:extLst>
      <p:ext uri="{BB962C8B-B14F-4D97-AF65-F5344CB8AC3E}">
        <p14:creationId xmlns:p14="http://schemas.microsoft.com/office/powerpoint/2010/main" val="19813509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rgbClr val="00285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5/14/2022</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1" y="2"/>
            <a:ext cx="12188383" cy="6857997"/>
          </a:xfrm>
          <a:prstGeom prst="rect">
            <a:avLst/>
          </a:prstGeom>
        </p:spPr>
      </p:pic>
    </p:spTree>
    <p:extLst>
      <p:ext uri="{BB962C8B-B14F-4D97-AF65-F5344CB8AC3E}">
        <p14:creationId xmlns:p14="http://schemas.microsoft.com/office/powerpoint/2010/main" val="286362282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5/14/2022</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1" y="2"/>
            <a:ext cx="12188383" cy="6857996"/>
          </a:xfrm>
          <a:prstGeom prst="rect">
            <a:avLst/>
          </a:prstGeom>
        </p:spPr>
      </p:pic>
    </p:spTree>
    <p:extLst>
      <p:ext uri="{BB962C8B-B14F-4D97-AF65-F5344CB8AC3E}">
        <p14:creationId xmlns:p14="http://schemas.microsoft.com/office/powerpoint/2010/main" val="266007942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5/14/2022</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1805" y="0"/>
            <a:ext cx="12188388" cy="6858000"/>
          </a:xfrm>
          <a:prstGeom prst="rect">
            <a:avLst/>
          </a:prstGeom>
        </p:spPr>
      </p:pic>
    </p:spTree>
    <p:extLst>
      <p:ext uri="{BB962C8B-B14F-4D97-AF65-F5344CB8AC3E}">
        <p14:creationId xmlns:p14="http://schemas.microsoft.com/office/powerpoint/2010/main" val="600678922"/>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A94ED3-434E-48A9-B0C6-83031215B9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E807C0-483F-45B7-92B9-1B2BBD5C9CC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7E1276-F9DB-45A9-8808-27D15C6B373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BDF4F-06C9-4039-A661-D4E5CF118F83}" type="datetimeFigureOut">
              <a:rPr lang="en-US" smtClean="0">
                <a:solidFill>
                  <a:prstClr val="black">
                    <a:tint val="75000"/>
                  </a:prstClr>
                </a:solidFill>
              </a:rPr>
              <a:pPr/>
              <a:t>5/29/2022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24EB5E5-1CC1-4BB9-B8E9-289A44C110E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50BE82-F1FA-4289-903A-03559C27C01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769F1-EA20-42DC-AFC3-9F3491E87E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330162"/>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fontAlgn="auto">
              <a:buClr>
                <a:srgbClr val="000000"/>
              </a:buClr>
              <a:buFont typeface="Arial"/>
              <a:buNone/>
            </a:pPr>
            <a:endParaRPr kern="0"/>
          </a:p>
        </p:txBody>
      </p:sp>
      <p:sp>
        <p:nvSpPr>
          <p:cNvPr id="9" name="Google Shape;9;p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fontAlgn="auto">
              <a:buClr>
                <a:srgbClr val="000000"/>
              </a:buClr>
              <a:buFont typeface="Arial"/>
              <a:buNone/>
            </a:pPr>
            <a:endParaRPr kern="0"/>
          </a:p>
        </p:txBody>
      </p:sp>
      <p:sp>
        <p:nvSpPr>
          <p:cNvPr id="10" name="Google Shape;10;p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pPr>
            <a:fld id="{00000000-1234-1234-1234-123412341234}" type="slidenum">
              <a:rPr lang="en-US" kern="0" smtClean="0"/>
              <a:pPr>
                <a:buClr>
                  <a:srgbClr val="000000"/>
                </a:buClr>
              </a:pPr>
              <a:t>‹#›</a:t>
            </a:fld>
            <a:endParaRPr lang="en-US" kern="0"/>
          </a:p>
        </p:txBody>
      </p:sp>
    </p:spTree>
    <p:extLst>
      <p:ext uri="{BB962C8B-B14F-4D97-AF65-F5344CB8AC3E}">
        <p14:creationId xmlns:p14="http://schemas.microsoft.com/office/powerpoint/2010/main" val="935457690"/>
      </p:ext>
    </p:extLst>
  </p:cSld>
  <p:clrMap bg1="lt1" tx1="dk1" bg2="dk2" tx2="lt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5/14/2022</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1" y="1"/>
            <a:ext cx="12188386" cy="6857999"/>
          </a:xfrm>
          <a:prstGeom prst="rect">
            <a:avLst/>
          </a:prstGeom>
        </p:spPr>
      </p:pic>
    </p:spTree>
    <p:extLst>
      <p:ext uri="{BB962C8B-B14F-4D97-AF65-F5344CB8AC3E}">
        <p14:creationId xmlns:p14="http://schemas.microsoft.com/office/powerpoint/2010/main" val="178208769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5/14/2022</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1" y="1"/>
            <a:ext cx="12188386" cy="6857998"/>
          </a:xfrm>
          <a:prstGeom prst="rect">
            <a:avLst/>
          </a:prstGeom>
        </p:spPr>
      </p:pic>
    </p:spTree>
    <p:extLst>
      <p:ext uri="{BB962C8B-B14F-4D97-AF65-F5344CB8AC3E}">
        <p14:creationId xmlns:p14="http://schemas.microsoft.com/office/powerpoint/2010/main" val="15680613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5/14/2022</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0" y="2"/>
            <a:ext cx="12188385" cy="6857998"/>
          </a:xfrm>
          <a:prstGeom prst="rect">
            <a:avLst/>
          </a:prstGeom>
        </p:spPr>
      </p:pic>
    </p:spTree>
    <p:extLst>
      <p:ext uri="{BB962C8B-B14F-4D97-AF65-F5344CB8AC3E}">
        <p14:creationId xmlns:p14="http://schemas.microsoft.com/office/powerpoint/2010/main" val="708174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886"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5/14/2022</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0" y="2"/>
            <a:ext cx="12188385" cy="6857997"/>
          </a:xfrm>
          <a:prstGeom prst="rect">
            <a:avLst/>
          </a:prstGeom>
        </p:spPr>
      </p:pic>
    </p:spTree>
    <p:extLst>
      <p:ext uri="{BB962C8B-B14F-4D97-AF65-F5344CB8AC3E}">
        <p14:creationId xmlns:p14="http://schemas.microsoft.com/office/powerpoint/2010/main" val="170481326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5/14/2022</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0" y="2"/>
            <a:ext cx="12188385" cy="6857997"/>
          </a:xfrm>
          <a:prstGeom prst="rect">
            <a:avLst/>
          </a:prstGeom>
        </p:spPr>
      </p:pic>
      <p:pic>
        <p:nvPicPr>
          <p:cNvPr id="8" name="Picture 7">
            <a:extLst>
              <a:ext uri="{FF2B5EF4-FFF2-40B4-BE49-F238E27FC236}">
                <a16:creationId xmlns:a16="http://schemas.microsoft.com/office/drawing/2014/main" id="{E54F8BAC-FFCC-6346-B4A2-3F336336052C}"/>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1" y="3"/>
            <a:ext cx="12188383" cy="6857997"/>
          </a:xfrm>
          <a:prstGeom prst="rect">
            <a:avLst/>
          </a:prstGeom>
        </p:spPr>
      </p:pic>
    </p:spTree>
    <p:extLst>
      <p:ext uri="{BB962C8B-B14F-4D97-AF65-F5344CB8AC3E}">
        <p14:creationId xmlns:p14="http://schemas.microsoft.com/office/powerpoint/2010/main" val="96713979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5/14/2022</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p:blipFill>
        <p:spPr>
          <a:xfrm>
            <a:off x="1805" y="0"/>
            <a:ext cx="12188388" cy="6858000"/>
          </a:xfrm>
          <a:prstGeom prst="rect">
            <a:avLst/>
          </a:prstGeom>
        </p:spPr>
      </p:pic>
    </p:spTree>
    <p:extLst>
      <p:ext uri="{BB962C8B-B14F-4D97-AF65-F5344CB8AC3E}">
        <p14:creationId xmlns:p14="http://schemas.microsoft.com/office/powerpoint/2010/main" val="55028025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5/14/2022</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p:blipFill>
        <p:spPr>
          <a:xfrm>
            <a:off x="0" y="0"/>
            <a:ext cx="12188388" cy="6857999"/>
          </a:xfrm>
          <a:prstGeom prst="rect">
            <a:avLst/>
          </a:prstGeom>
        </p:spPr>
      </p:pic>
    </p:spTree>
    <p:extLst>
      <p:ext uri="{BB962C8B-B14F-4D97-AF65-F5344CB8AC3E}">
        <p14:creationId xmlns:p14="http://schemas.microsoft.com/office/powerpoint/2010/main" val="200743840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5/14/2022</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p:blipFill>
        <p:spPr>
          <a:xfrm>
            <a:off x="1" y="0"/>
            <a:ext cx="12188386" cy="6857999"/>
          </a:xfrm>
          <a:prstGeom prst="rect">
            <a:avLst/>
          </a:prstGeom>
        </p:spPr>
      </p:pic>
    </p:spTree>
    <p:extLst>
      <p:ext uri="{BB962C8B-B14F-4D97-AF65-F5344CB8AC3E}">
        <p14:creationId xmlns:p14="http://schemas.microsoft.com/office/powerpoint/2010/main" val="345240236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4.emf"/></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94.xml"/><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94.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94.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94.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94.xml"/><Relationship Id="rId5" Type="http://schemas.openxmlformats.org/officeDocument/2006/relationships/image" Target="../media/image41.jpe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94.xml"/><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9.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94.xml"/><Relationship Id="rId5" Type="http://schemas.openxmlformats.org/officeDocument/2006/relationships/image" Target="../media/image26.jpe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94.xml"/><Relationship Id="rId5" Type="http://schemas.openxmlformats.org/officeDocument/2006/relationships/image" Target="../media/image28.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94.xml"/><Relationship Id="rId5" Type="http://schemas.openxmlformats.org/officeDocument/2006/relationships/image" Target="../media/image30.jpe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A5E65324-AE3C-4980-8BB1-DA1BBBDEB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3"/>
            <a:ext cx="12192000" cy="684681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60" y="260648"/>
            <a:ext cx="2376725" cy="809616"/>
          </a:xfrm>
          <a:prstGeom prst="rect">
            <a:avLst/>
          </a:prstGeom>
        </p:spPr>
      </p:pic>
      <p:sp>
        <p:nvSpPr>
          <p:cNvPr id="2" name="TextBox 1">
            <a:extLst>
              <a:ext uri="{FF2B5EF4-FFF2-40B4-BE49-F238E27FC236}">
                <a16:creationId xmlns:a16="http://schemas.microsoft.com/office/drawing/2014/main" id="{3F209598-D97B-47CD-81C0-9C52E73FCFE4}"/>
              </a:ext>
            </a:extLst>
          </p:cNvPr>
          <p:cNvSpPr txBox="1"/>
          <p:nvPr/>
        </p:nvSpPr>
        <p:spPr>
          <a:xfrm>
            <a:off x="0" y="2041864"/>
            <a:ext cx="12192000" cy="1569660"/>
          </a:xfrm>
          <a:prstGeom prst="rect">
            <a:avLst/>
          </a:prstGeom>
          <a:noFill/>
        </p:spPr>
        <p:txBody>
          <a:bodyPr wrap="square" rtlCol="0">
            <a:spAutoFit/>
          </a:bodyPr>
          <a:lstStyle/>
          <a:p>
            <a:pPr algn="ctr">
              <a:spcAft>
                <a:spcPts val="3200"/>
              </a:spcAft>
            </a:pPr>
            <a:r>
              <a:rPr lang="en-US" sz="4800" b="1" dirty="0">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Preparing, Planting, Proclaiming: Home Missions at Work</a:t>
            </a:r>
          </a:p>
        </p:txBody>
      </p:sp>
      <p:sp>
        <p:nvSpPr>
          <p:cNvPr id="4" name="TextBox 3">
            <a:extLst>
              <a:ext uri="{FF2B5EF4-FFF2-40B4-BE49-F238E27FC236}">
                <a16:creationId xmlns:a16="http://schemas.microsoft.com/office/drawing/2014/main" id="{F3B225D9-83E2-47A3-A022-E55416AB38ED}"/>
              </a:ext>
            </a:extLst>
          </p:cNvPr>
          <p:cNvSpPr txBox="1"/>
          <p:nvPr/>
        </p:nvSpPr>
        <p:spPr>
          <a:xfrm>
            <a:off x="2099733" y="4190140"/>
            <a:ext cx="8212667" cy="1323439"/>
          </a:xfrm>
          <a:prstGeom prst="rect">
            <a:avLst/>
          </a:prstGeom>
          <a:noFill/>
        </p:spPr>
        <p:txBody>
          <a:bodyPr wrap="square" rtlCol="0">
            <a:spAutoFit/>
          </a:bodyPr>
          <a:lstStyle/>
          <a:p>
            <a:pPr algn="ctr"/>
            <a:r>
              <a:rPr lang="en-US" sz="4000" dirty="0">
                <a:solidFill>
                  <a:schemeClr val="bg1"/>
                </a:solidFill>
                <a:latin typeface="Arial" panose="020B0604020202020204" pitchFamily="34" charset="0"/>
                <a:cs typeface="Arial" panose="020B0604020202020204" pitchFamily="34" charset="0"/>
              </a:rPr>
              <a:t>District Convention – June 2022 </a:t>
            </a:r>
          </a:p>
          <a:p>
            <a:pPr algn="ctr"/>
            <a:r>
              <a:rPr lang="en-US" sz="4000" dirty="0">
                <a:solidFill>
                  <a:schemeClr val="bg1"/>
                </a:solidFill>
                <a:latin typeface="Arial" panose="020B0604020202020204" pitchFamily="34" charset="0"/>
                <a:cs typeface="Arial" panose="020B0604020202020204" pitchFamily="34" charset="0"/>
              </a:rPr>
              <a:t>Home Missions Report</a:t>
            </a:r>
          </a:p>
        </p:txBody>
      </p:sp>
    </p:spTree>
    <p:extLst>
      <p:ext uri="{BB962C8B-B14F-4D97-AF65-F5344CB8AC3E}">
        <p14:creationId xmlns:p14="http://schemas.microsoft.com/office/powerpoint/2010/main" val="213951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110"/>
        <p:cNvGrpSpPr/>
        <p:nvPr/>
      </p:nvGrpSpPr>
      <p:grpSpPr>
        <a:xfrm>
          <a:off x="0" y="0"/>
          <a:ext cx="0" cy="0"/>
          <a:chOff x="0" y="0"/>
          <a:chExt cx="0" cy="0"/>
        </a:xfrm>
      </p:grpSpPr>
      <p:sp>
        <p:nvSpPr>
          <p:cNvPr id="111" name="Google Shape;11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algn="ctr">
              <a:buSzPct val="100000"/>
            </a:pPr>
            <a:r>
              <a:rPr lang="en-US" sz="6000" b="1" dirty="0"/>
              <a:t>Hope – Tigard, OR</a:t>
            </a:r>
            <a:endParaRPr dirty="0"/>
          </a:p>
        </p:txBody>
      </p:sp>
      <p:pic>
        <p:nvPicPr>
          <p:cNvPr id="4098" name="Picture 2" descr="May be an image of 1 person and indoor">
            <a:extLst>
              <a:ext uri="{FF2B5EF4-FFF2-40B4-BE49-F238E27FC236}">
                <a16:creationId xmlns:a16="http://schemas.microsoft.com/office/drawing/2014/main" id="{BB073B8C-8029-0F8D-DD96-59EB920ED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45671"/>
            <a:ext cx="3868119" cy="38681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y be an image of outdoors">
            <a:extLst>
              <a:ext uri="{FF2B5EF4-FFF2-40B4-BE49-F238E27FC236}">
                <a16:creationId xmlns:a16="http://schemas.microsoft.com/office/drawing/2014/main" id="{41403C6E-2AC0-0AEC-A100-386BAC290C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8224" y="1690688"/>
            <a:ext cx="4195523" cy="4641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328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110"/>
        <p:cNvGrpSpPr/>
        <p:nvPr/>
      </p:nvGrpSpPr>
      <p:grpSpPr>
        <a:xfrm>
          <a:off x="0" y="0"/>
          <a:ext cx="0" cy="0"/>
          <a:chOff x="0" y="0"/>
          <a:chExt cx="0" cy="0"/>
        </a:xfrm>
      </p:grpSpPr>
      <p:sp>
        <p:nvSpPr>
          <p:cNvPr id="111" name="Google Shape;11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algn="ctr">
              <a:buSzPct val="100000"/>
            </a:pPr>
            <a:r>
              <a:rPr lang="en-US" sz="6000" b="1" dirty="0"/>
              <a:t>Cross of Christ – North Nampa, ID</a:t>
            </a:r>
            <a:endParaRPr dirty="0"/>
          </a:p>
        </p:txBody>
      </p:sp>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6586781" y="1891271"/>
            <a:ext cx="4905364" cy="4025684"/>
          </a:xfrm>
          <a:prstGeom prst="rect">
            <a:avLst/>
          </a:prstGeom>
          <a:ln w="76200">
            <a:solidFill>
              <a:schemeClr val="tx1"/>
            </a:solidFill>
          </a:ln>
        </p:spPr>
      </p:pic>
      <p:pic>
        <p:nvPicPr>
          <p:cNvPr id="5122" name="Picture 2" descr="May be an image of 1 person and indoor">
            <a:extLst>
              <a:ext uri="{FF2B5EF4-FFF2-40B4-BE49-F238E27FC236}">
                <a16:creationId xmlns:a16="http://schemas.microsoft.com/office/drawing/2014/main" id="{EB12E9EA-5471-D6BD-0D8D-09F2B9812C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942" y="2402715"/>
            <a:ext cx="5367580" cy="4025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7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102"/>
        <p:cNvGrpSpPr/>
        <p:nvPr/>
      </p:nvGrpSpPr>
      <p:grpSpPr>
        <a:xfrm>
          <a:off x="0" y="0"/>
          <a:ext cx="0" cy="0"/>
          <a:chOff x="0" y="0"/>
          <a:chExt cx="0" cy="0"/>
        </a:xfrm>
      </p:grpSpPr>
      <p:sp>
        <p:nvSpPr>
          <p:cNvPr id="104" name="Google Shape;104;p4"/>
          <p:cNvSpPr txBox="1">
            <a:spLocks noGrp="1"/>
          </p:cNvSpPr>
          <p:nvPr>
            <p:ph type="title"/>
          </p:nvPr>
        </p:nvSpPr>
        <p:spPr>
          <a:xfrm>
            <a:off x="511444" y="365125"/>
            <a:ext cx="11081288" cy="1325563"/>
          </a:xfrm>
          <a:prstGeom prst="rect">
            <a:avLst/>
          </a:prstGeom>
          <a:noFill/>
          <a:ln>
            <a:noFill/>
          </a:ln>
        </p:spPr>
        <p:txBody>
          <a:bodyPr spcFirstLastPara="1" wrap="square" lIns="91425" tIns="45700" rIns="91425" bIns="45700" anchor="ctr" anchorCtr="0">
            <a:normAutofit fontScale="90000"/>
          </a:bodyPr>
          <a:lstStyle/>
          <a:p>
            <a:pPr algn="ctr">
              <a:buSzPts val="6000"/>
            </a:pPr>
            <a:r>
              <a:rPr lang="en-US" sz="6000" b="1" dirty="0"/>
              <a:t>Peace in Jesus Vietnamese, Boise, ID</a:t>
            </a:r>
            <a:endParaRPr dirty="0"/>
          </a:p>
        </p:txBody>
      </p:sp>
      <p:pic>
        <p:nvPicPr>
          <p:cNvPr id="2050" name="Picture 2" descr="May be an image of 10 people and people standing">
            <a:extLst>
              <a:ext uri="{FF2B5EF4-FFF2-40B4-BE49-F238E27FC236}">
                <a16:creationId xmlns:a16="http://schemas.microsoft.com/office/drawing/2014/main" id="{17B89DED-1DCD-CD55-12A5-1784E62AA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665" y="2731575"/>
            <a:ext cx="5015067" cy="3761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photo description available.">
            <a:extLst>
              <a:ext uri="{FF2B5EF4-FFF2-40B4-BE49-F238E27FC236}">
                <a16:creationId xmlns:a16="http://schemas.microsoft.com/office/drawing/2014/main" id="{A3C1360A-E23C-2384-4F50-C270B667F9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267" y="1690688"/>
            <a:ext cx="5311443" cy="3532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438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110"/>
        <p:cNvGrpSpPr/>
        <p:nvPr/>
      </p:nvGrpSpPr>
      <p:grpSpPr>
        <a:xfrm>
          <a:off x="0" y="0"/>
          <a:ext cx="0" cy="0"/>
          <a:chOff x="0" y="0"/>
          <a:chExt cx="0" cy="0"/>
        </a:xfrm>
      </p:grpSpPr>
      <p:sp>
        <p:nvSpPr>
          <p:cNvPr id="111" name="Google Shape;11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algn="ctr">
              <a:buSzPct val="100000"/>
            </a:pPr>
            <a:r>
              <a:rPr lang="en-US" sz="6000" b="1" dirty="0"/>
              <a:t>The Vine – Coeur d’Alene, ID</a:t>
            </a:r>
            <a:endParaRPr dirty="0"/>
          </a:p>
        </p:txBody>
      </p:sp>
      <p:pic>
        <p:nvPicPr>
          <p:cNvPr id="2" name="Picture 1"/>
          <p:cNvPicPr>
            <a:picLocks noChangeAspect="1"/>
          </p:cNvPicPr>
          <p:nvPr/>
        </p:nvPicPr>
        <p:blipFill>
          <a:blip r:embed="rId4"/>
          <a:srcRect/>
          <a:stretch/>
        </p:blipFill>
        <p:spPr>
          <a:xfrm>
            <a:off x="6251611" y="2394448"/>
            <a:ext cx="5361478" cy="3494908"/>
          </a:xfrm>
          <a:prstGeom prst="rect">
            <a:avLst/>
          </a:prstGeom>
          <a:ln w="76200">
            <a:solidFill>
              <a:schemeClr val="tx1"/>
            </a:solidFill>
          </a:ln>
        </p:spPr>
      </p:pic>
      <p:pic>
        <p:nvPicPr>
          <p:cNvPr id="4" name="Picture 3"/>
          <p:cNvPicPr>
            <a:picLocks noChangeAspect="1"/>
          </p:cNvPicPr>
          <p:nvPr/>
        </p:nvPicPr>
        <p:blipFill>
          <a:blip r:embed="rId5"/>
          <a:srcRect/>
          <a:stretch/>
        </p:blipFill>
        <p:spPr>
          <a:xfrm>
            <a:off x="687400" y="3525011"/>
            <a:ext cx="4893672" cy="2756925"/>
          </a:xfrm>
          <a:prstGeom prst="rect">
            <a:avLst/>
          </a:prstGeom>
          <a:ln w="76200">
            <a:solidFill>
              <a:schemeClr val="tx1"/>
            </a:solidFill>
          </a:ln>
        </p:spPr>
      </p:pic>
      <p:pic>
        <p:nvPicPr>
          <p:cNvPr id="8" name="Picture 7">
            <a:extLst>
              <a:ext uri="{FF2B5EF4-FFF2-40B4-BE49-F238E27FC236}">
                <a16:creationId xmlns:a16="http://schemas.microsoft.com/office/drawing/2014/main" id="{8A0B0FAE-770B-8650-730C-80B93E6C38EF}"/>
              </a:ext>
            </a:extLst>
          </p:cNvPr>
          <p:cNvPicPr>
            <a:picLocks noChangeAspect="1"/>
          </p:cNvPicPr>
          <p:nvPr/>
        </p:nvPicPr>
        <p:blipFill>
          <a:blip r:embed="rId6"/>
          <a:stretch>
            <a:fillRect/>
          </a:stretch>
        </p:blipFill>
        <p:spPr>
          <a:xfrm>
            <a:off x="1720312" y="1051078"/>
            <a:ext cx="2686740" cy="2686740"/>
          </a:xfrm>
          <a:prstGeom prst="rect">
            <a:avLst/>
          </a:prstGeom>
        </p:spPr>
      </p:pic>
    </p:spTree>
    <p:extLst>
      <p:ext uri="{BB962C8B-B14F-4D97-AF65-F5344CB8AC3E}">
        <p14:creationId xmlns:p14="http://schemas.microsoft.com/office/powerpoint/2010/main" val="18414328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110"/>
        <p:cNvGrpSpPr/>
        <p:nvPr/>
      </p:nvGrpSpPr>
      <p:grpSpPr>
        <a:xfrm>
          <a:off x="0" y="0"/>
          <a:ext cx="0" cy="0"/>
          <a:chOff x="0" y="0"/>
          <a:chExt cx="0" cy="0"/>
        </a:xfrm>
      </p:grpSpPr>
      <p:sp>
        <p:nvSpPr>
          <p:cNvPr id="111" name="Google Shape;11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algn="ctr">
              <a:buSzPct val="100000"/>
            </a:pPr>
            <a:r>
              <a:rPr lang="en-US" sz="6000" b="1" dirty="0"/>
              <a:t>Korean Ministry, Des Moines, WA</a:t>
            </a:r>
            <a:endParaRPr dirty="0"/>
          </a:p>
        </p:txBody>
      </p:sp>
      <p:pic>
        <p:nvPicPr>
          <p:cNvPr id="6" name="Google Shape;121;p6">
            <a:extLst>
              <a:ext uri="{FF2B5EF4-FFF2-40B4-BE49-F238E27FC236}">
                <a16:creationId xmlns:a16="http://schemas.microsoft.com/office/drawing/2014/main" id="{1280DD65-B3A3-8FE1-DDFD-8EF9BF06E17A}"/>
              </a:ext>
            </a:extLst>
          </p:cNvPr>
          <p:cNvPicPr preferRelativeResize="0"/>
          <p:nvPr/>
        </p:nvPicPr>
        <p:blipFill rotWithShape="1">
          <a:blip r:embed="rId4">
            <a:alphaModFix/>
          </a:blip>
          <a:srcRect/>
          <a:stretch/>
        </p:blipFill>
        <p:spPr>
          <a:xfrm>
            <a:off x="838200" y="1939946"/>
            <a:ext cx="4446722" cy="3887415"/>
          </a:xfrm>
          <a:prstGeom prst="rect">
            <a:avLst/>
          </a:prstGeom>
          <a:noFill/>
          <a:ln w="76200" cap="flat" cmpd="sng">
            <a:solidFill>
              <a:schemeClr val="dk1"/>
            </a:solidFill>
            <a:prstDash val="solid"/>
            <a:round/>
            <a:headEnd type="none" w="sm" len="sm"/>
            <a:tailEnd type="none" w="sm" len="sm"/>
          </a:ln>
        </p:spPr>
      </p:pic>
      <p:pic>
        <p:nvPicPr>
          <p:cNvPr id="10242" name="Picture 2" descr="Korean Lutheran Church">
            <a:extLst>
              <a:ext uri="{FF2B5EF4-FFF2-40B4-BE49-F238E27FC236}">
                <a16:creationId xmlns:a16="http://schemas.microsoft.com/office/drawing/2014/main" id="{4A538199-83D9-BBEC-7834-D4C2BCF08B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2330" y="2860177"/>
            <a:ext cx="5449887" cy="3632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806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0"/>
        <p:cNvGrpSpPr/>
        <p:nvPr/>
      </p:nvGrpSpPr>
      <p:grpSpPr>
        <a:xfrm>
          <a:off x="0" y="0"/>
          <a:ext cx="0" cy="0"/>
          <a:chOff x="0" y="0"/>
          <a:chExt cx="0" cy="0"/>
        </a:xfrm>
      </p:grpSpPr>
      <p:pic>
        <p:nvPicPr>
          <p:cNvPr id="6148" name="Picture 4" descr="No photo description available.">
            <a:extLst>
              <a:ext uri="{FF2B5EF4-FFF2-40B4-BE49-F238E27FC236}">
                <a16:creationId xmlns:a16="http://schemas.microsoft.com/office/drawing/2014/main" id="{B2463BDA-2845-6BA0-66AC-0C705C3AA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729" y="0"/>
            <a:ext cx="8756542" cy="385907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o photo description available.">
            <a:extLst>
              <a:ext uri="{FF2B5EF4-FFF2-40B4-BE49-F238E27FC236}">
                <a16:creationId xmlns:a16="http://schemas.microsoft.com/office/drawing/2014/main" id="{0C50DC4B-A7D6-7F4A-807D-27CB540687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502" y="3429000"/>
            <a:ext cx="5046878" cy="268692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No photo description available.">
            <a:extLst>
              <a:ext uri="{FF2B5EF4-FFF2-40B4-BE49-F238E27FC236}">
                <a16:creationId xmlns:a16="http://schemas.microsoft.com/office/drawing/2014/main" id="{DEF51DA9-1131-2B2D-8D07-CEFC28D8BE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4607" y="3429000"/>
            <a:ext cx="4801891" cy="2686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030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teve Wolf, SEW DMB &amp; BHM Exec Committee - ppt download">
            <a:extLst>
              <a:ext uri="{FF2B5EF4-FFF2-40B4-BE49-F238E27FC236}">
                <a16:creationId xmlns:a16="http://schemas.microsoft.com/office/drawing/2014/main" id="{80AB2E60-6839-4722-3DA0-816454987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3195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7170" name="Picture 2" descr="Mission Sunday - Sermon Bumpers | Ministry Pass">
            <a:extLst>
              <a:ext uri="{FF2B5EF4-FFF2-40B4-BE49-F238E27FC236}">
                <a16:creationId xmlns:a16="http://schemas.microsoft.com/office/drawing/2014/main" id="{353133E1-5256-D460-526E-85B7EEE12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363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No photo description available.">
            <a:extLst>
              <a:ext uri="{FF2B5EF4-FFF2-40B4-BE49-F238E27FC236}">
                <a16:creationId xmlns:a16="http://schemas.microsoft.com/office/drawing/2014/main" id="{6F82C4A4-2FAA-4393-4BE6-D4A1945CE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510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102886-16C8-7248-9270-03EDAABD23EA}"/>
              </a:ext>
            </a:extLst>
          </p:cNvPr>
          <p:cNvSpPr>
            <a:spLocks noGrp="1"/>
          </p:cNvSpPr>
          <p:nvPr>
            <p:ph type="title"/>
          </p:nvPr>
        </p:nvSpPr>
        <p:spPr>
          <a:xfrm>
            <a:off x="316945" y="3652838"/>
            <a:ext cx="10515600" cy="2852737"/>
          </a:xfrm>
        </p:spPr>
        <p:txBody>
          <a:bodyPr>
            <a:normAutofit/>
          </a:bodyPr>
          <a:lstStyle/>
          <a:p>
            <a:r>
              <a:rPr lang="en-US" b="1" dirty="0">
                <a:effectLst>
                  <a:outerShdw blurRad="38100" dist="38100" dir="2700000" algn="tl">
                    <a:srgbClr val="000000">
                      <a:alpha val="43137"/>
                    </a:srgbClr>
                  </a:outerShdw>
                </a:effectLst>
                <a:latin typeface="Arial Black" panose="020B0A04020102020204" pitchFamily="34" charset="0"/>
              </a:rPr>
              <a:t>WELS HOME MISSIONS</a:t>
            </a:r>
          </a:p>
        </p:txBody>
      </p:sp>
      <p:sp>
        <p:nvSpPr>
          <p:cNvPr id="5" name="Text Placeholder 4">
            <a:extLst>
              <a:ext uri="{FF2B5EF4-FFF2-40B4-BE49-F238E27FC236}">
                <a16:creationId xmlns:a16="http://schemas.microsoft.com/office/drawing/2014/main" id="{A57C53DF-5B26-654D-B195-98D693CD9678}"/>
              </a:ext>
            </a:extLst>
          </p:cNvPr>
          <p:cNvSpPr>
            <a:spLocks noGrp="1"/>
          </p:cNvSpPr>
          <p:nvPr>
            <p:ph type="body" idx="1"/>
          </p:nvPr>
        </p:nvSpPr>
        <p:spPr>
          <a:xfrm>
            <a:off x="1240223" y="796553"/>
            <a:ext cx="10515600" cy="3798875"/>
          </a:xfrm>
        </p:spPr>
        <p:txBody>
          <a:bodyPr>
            <a:normAutofit/>
          </a:bodyPr>
          <a:lstStyle/>
          <a:p>
            <a:pPr algn="r">
              <a:spcBef>
                <a:spcPts val="0"/>
              </a:spcBef>
              <a:spcAft>
                <a:spcPts val="300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141</a:t>
            </a:r>
            <a:r>
              <a:rPr lang="en-US" sz="3600" dirty="0">
                <a:solidFill>
                  <a:schemeClr val="bg1"/>
                </a:solidFill>
                <a:latin typeface="Arial" panose="020B0604020202020204" pitchFamily="34" charset="0"/>
                <a:cs typeface="Arial" panose="020B0604020202020204" pitchFamily="34" charset="0"/>
              </a:rPr>
              <a:t> home missions; </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1,264 </a:t>
            </a:r>
            <a:r>
              <a:rPr lang="en-US" sz="3600" dirty="0">
                <a:solidFill>
                  <a:schemeClr val="bg1"/>
                </a:solidFill>
                <a:latin typeface="Arial" panose="020B0604020202020204" pitchFamily="34" charset="0"/>
                <a:cs typeface="Arial" panose="020B0604020202020204" pitchFamily="34" charset="0"/>
              </a:rPr>
              <a:t>WELS missions</a:t>
            </a:r>
          </a:p>
          <a:p>
            <a:pPr algn="r">
              <a:spcBef>
                <a:spcPts val="0"/>
              </a:spcBef>
              <a:spcAft>
                <a:spcPts val="300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r>
              <a:rPr lang="en-US" sz="3600" dirty="0">
                <a:solidFill>
                  <a:schemeClr val="bg1"/>
                </a:solidFill>
                <a:latin typeface="Arial" panose="020B0604020202020204" pitchFamily="34" charset="0"/>
                <a:cs typeface="Arial" panose="020B0604020202020204" pitchFamily="34" charset="0"/>
              </a:rPr>
              <a:t> new mission starts / </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r>
              <a:rPr lang="en-US" sz="3600" dirty="0">
                <a:solidFill>
                  <a:schemeClr val="bg1"/>
                </a:solidFill>
                <a:latin typeface="Arial" panose="020B0604020202020204" pitchFamily="34" charset="0"/>
                <a:cs typeface="Arial" panose="020B0604020202020204" pitchFamily="34" charset="0"/>
              </a:rPr>
              <a:t> enhancements / </a:t>
            </a:r>
            <a:br>
              <a:rPr lang="en-US" sz="3600" dirty="0">
                <a:solidFill>
                  <a:schemeClr val="bg1"/>
                </a:solidFill>
                <a:latin typeface="Arial" panose="020B0604020202020204" pitchFamily="34" charset="0"/>
                <a:cs typeface="Arial" panose="020B0604020202020204" pitchFamily="34" charset="0"/>
              </a:rPr>
            </a:b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sz="3600" dirty="0">
                <a:solidFill>
                  <a:schemeClr val="bg1"/>
                </a:solidFill>
                <a:latin typeface="Arial" panose="020B0604020202020204" pitchFamily="34" charset="0"/>
                <a:cs typeface="Arial" panose="020B0604020202020204" pitchFamily="34" charset="0"/>
              </a:rPr>
              <a:t> unsubsidized missions in 2022</a:t>
            </a:r>
          </a:p>
          <a:p>
            <a:pPr algn="r">
              <a:spcBef>
                <a:spcPts val="0"/>
              </a:spcBef>
              <a:spcAft>
                <a:spcPts val="300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78</a:t>
            </a:r>
            <a:r>
              <a:rPr lang="en-US" sz="3600" dirty="0">
                <a:solidFill>
                  <a:schemeClr val="bg1"/>
                </a:solidFill>
                <a:latin typeface="Arial" panose="020B0604020202020204" pitchFamily="34" charset="0"/>
                <a:cs typeface="Arial" panose="020B0604020202020204" pitchFamily="34" charset="0"/>
              </a:rPr>
              <a:t> mission starts &amp; </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41</a:t>
            </a:r>
            <a:r>
              <a:rPr lang="en-US" sz="3600" dirty="0">
                <a:solidFill>
                  <a:schemeClr val="bg1"/>
                </a:solidFill>
                <a:latin typeface="Arial" panose="020B0604020202020204" pitchFamily="34" charset="0"/>
                <a:cs typeface="Arial" panose="020B0604020202020204" pitchFamily="34" charset="0"/>
              </a:rPr>
              <a:t> enhancements since 2011</a:t>
            </a:r>
          </a:p>
          <a:p>
            <a:pPr algn="r">
              <a:spcBef>
                <a:spcPts val="0"/>
              </a:spcBef>
              <a:spcAft>
                <a:spcPts val="300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Give thanks to the Lord! </a:t>
            </a:r>
          </a:p>
        </p:txBody>
      </p:sp>
      <p:pic>
        <p:nvPicPr>
          <p:cNvPr id="6" name="Picture 5">
            <a:extLst>
              <a:ext uri="{FF2B5EF4-FFF2-40B4-BE49-F238E27FC236}">
                <a16:creationId xmlns:a16="http://schemas.microsoft.com/office/drawing/2014/main" id="{6BA18D76-2EF3-47F4-8446-065FA806ED2B}"/>
              </a:ext>
            </a:extLst>
          </p:cNvPr>
          <p:cNvPicPr>
            <a:picLocks noChangeAspect="1"/>
          </p:cNvPicPr>
          <p:nvPr/>
        </p:nvPicPr>
        <p:blipFill>
          <a:blip r:embed="rId3"/>
          <a:stretch>
            <a:fillRect/>
          </a:stretch>
        </p:blipFill>
        <p:spPr>
          <a:xfrm>
            <a:off x="395535" y="267494"/>
            <a:ext cx="1985563" cy="674202"/>
          </a:xfrm>
          <a:prstGeom prst="rect">
            <a:avLst/>
          </a:prstGeom>
        </p:spPr>
      </p:pic>
    </p:spTree>
    <p:extLst>
      <p:ext uri="{BB962C8B-B14F-4D97-AF65-F5344CB8AC3E}">
        <p14:creationId xmlns:p14="http://schemas.microsoft.com/office/powerpoint/2010/main" val="14251916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29DBDE-625E-44B4-A90F-55B81DD27528}"/>
              </a:ext>
            </a:extLst>
          </p:cNvPr>
          <p:cNvSpPr/>
          <p:nvPr/>
        </p:nvSpPr>
        <p:spPr>
          <a:xfrm>
            <a:off x="136890" y="186747"/>
            <a:ext cx="7108036" cy="584775"/>
          </a:xfrm>
          <a:prstGeom prst="rect">
            <a:avLst/>
          </a:prstGeom>
        </p:spPr>
        <p:txBody>
          <a:bodyPr wrap="none">
            <a:spAutoFit/>
          </a:bodyPr>
          <a:lstStyle/>
          <a:p>
            <a:pPr lvl="0"/>
            <a:r>
              <a:rPr lang="en-US" sz="3200" b="1" dirty="0">
                <a:solidFill>
                  <a:prstClr val="white"/>
                </a:solidFill>
                <a:latin typeface="Arial" panose="020B0604020202020204" pitchFamily="34" charset="0"/>
                <a:cs typeface="Arial" panose="020B0604020202020204" pitchFamily="34" charset="0"/>
              </a:rPr>
              <a:t>Approved New Starts – Spring 2022</a:t>
            </a:r>
            <a:endParaRPr lang="en-US" sz="3200" dirty="0">
              <a:solidFill>
                <a:prstClr val="black"/>
              </a:solidFill>
            </a:endParaRPr>
          </a:p>
        </p:txBody>
      </p:sp>
      <p:pic>
        <p:nvPicPr>
          <p:cNvPr id="5" name="Picture 4">
            <a:extLst>
              <a:ext uri="{FF2B5EF4-FFF2-40B4-BE49-F238E27FC236}">
                <a16:creationId xmlns:a16="http://schemas.microsoft.com/office/drawing/2014/main" id="{35EA7C82-50A1-4AD9-B7F6-283E6EF9CCB5}"/>
              </a:ext>
            </a:extLst>
          </p:cNvPr>
          <p:cNvPicPr>
            <a:picLocks noChangeAspect="1"/>
          </p:cNvPicPr>
          <p:nvPr/>
        </p:nvPicPr>
        <p:blipFill>
          <a:blip r:embed="rId3"/>
          <a:stretch>
            <a:fillRect/>
          </a:stretch>
        </p:blipFill>
        <p:spPr>
          <a:xfrm>
            <a:off x="335361" y="948012"/>
            <a:ext cx="11185097" cy="8129"/>
          </a:xfrm>
          <a:prstGeom prst="rect">
            <a:avLst/>
          </a:prstGeom>
        </p:spPr>
      </p:pic>
      <p:grpSp>
        <p:nvGrpSpPr>
          <p:cNvPr id="19" name="Group 18">
            <a:extLst>
              <a:ext uri="{FF2B5EF4-FFF2-40B4-BE49-F238E27FC236}">
                <a16:creationId xmlns:a16="http://schemas.microsoft.com/office/drawing/2014/main" id="{DC732C85-914A-4053-A4DF-F07784F41EFB}"/>
              </a:ext>
            </a:extLst>
          </p:cNvPr>
          <p:cNvGrpSpPr/>
          <p:nvPr/>
        </p:nvGrpSpPr>
        <p:grpSpPr>
          <a:xfrm>
            <a:off x="2255574" y="1028734"/>
            <a:ext cx="8256917" cy="5595276"/>
            <a:chOff x="1475656" y="840944"/>
            <a:chExt cx="6192688" cy="4196457"/>
          </a:xfrm>
        </p:grpSpPr>
        <p:pic>
          <p:nvPicPr>
            <p:cNvPr id="3" name="Picture 2">
              <a:extLst>
                <a:ext uri="{FF2B5EF4-FFF2-40B4-BE49-F238E27FC236}">
                  <a16:creationId xmlns:a16="http://schemas.microsoft.com/office/drawing/2014/main" id="{77668E14-6CB7-4F42-B1B1-86C160866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6" y="840944"/>
              <a:ext cx="6192688" cy="4196457"/>
            </a:xfrm>
            <a:prstGeom prst="rect">
              <a:avLst/>
            </a:prstGeom>
          </p:spPr>
        </p:pic>
        <p:pic>
          <p:nvPicPr>
            <p:cNvPr id="14" name="Picture 13">
              <a:extLst>
                <a:ext uri="{FF2B5EF4-FFF2-40B4-BE49-F238E27FC236}">
                  <a16:creationId xmlns:a16="http://schemas.microsoft.com/office/drawing/2014/main" id="{11137AEF-B0D1-4B9A-A589-7B93A7EA98F9}"/>
                </a:ext>
              </a:extLst>
            </p:cNvPr>
            <p:cNvPicPr>
              <a:picLocks noChangeAspect="1"/>
            </p:cNvPicPr>
            <p:nvPr/>
          </p:nvPicPr>
          <p:blipFill>
            <a:blip r:embed="rId5"/>
            <a:stretch>
              <a:fillRect/>
            </a:stretch>
          </p:blipFill>
          <p:spPr>
            <a:xfrm>
              <a:off x="4476676" y="3887932"/>
              <a:ext cx="360040" cy="365665"/>
            </a:xfrm>
            <a:prstGeom prst="rect">
              <a:avLst/>
            </a:prstGeom>
          </p:spPr>
        </p:pic>
        <p:sp>
          <p:nvSpPr>
            <p:cNvPr id="15" name="TextBox 14">
              <a:extLst>
                <a:ext uri="{FF2B5EF4-FFF2-40B4-BE49-F238E27FC236}">
                  <a16:creationId xmlns:a16="http://schemas.microsoft.com/office/drawing/2014/main" id="{B65FC04A-5C5E-4D9E-9A8C-C1285344F2E4}"/>
                </a:ext>
              </a:extLst>
            </p:cNvPr>
            <p:cNvSpPr txBox="1"/>
            <p:nvPr/>
          </p:nvSpPr>
          <p:spPr>
            <a:xfrm>
              <a:off x="3481860" y="3633334"/>
              <a:ext cx="1736073" cy="34624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Conroe, TX</a:t>
              </a:r>
            </a:p>
          </p:txBody>
        </p:sp>
      </p:grpSp>
      <p:pic>
        <p:nvPicPr>
          <p:cNvPr id="20" name="Picture 19">
            <a:extLst>
              <a:ext uri="{FF2B5EF4-FFF2-40B4-BE49-F238E27FC236}">
                <a16:creationId xmlns:a16="http://schemas.microsoft.com/office/drawing/2014/main" id="{A3A49924-7991-4471-A92D-76E564B64798}"/>
              </a:ext>
            </a:extLst>
          </p:cNvPr>
          <p:cNvPicPr>
            <a:picLocks noChangeAspect="1"/>
          </p:cNvPicPr>
          <p:nvPr/>
        </p:nvPicPr>
        <p:blipFill>
          <a:blip r:embed="rId6"/>
          <a:stretch>
            <a:fillRect/>
          </a:stretch>
        </p:blipFill>
        <p:spPr>
          <a:xfrm>
            <a:off x="136890" y="5844467"/>
            <a:ext cx="1968412" cy="672840"/>
          </a:xfrm>
          <a:prstGeom prst="rect">
            <a:avLst/>
          </a:prstGeom>
        </p:spPr>
      </p:pic>
      <p:sp>
        <p:nvSpPr>
          <p:cNvPr id="28" name="TextBox 27">
            <a:extLst>
              <a:ext uri="{FF2B5EF4-FFF2-40B4-BE49-F238E27FC236}">
                <a16:creationId xmlns:a16="http://schemas.microsoft.com/office/drawing/2014/main" id="{D7E0DC7B-72C6-4C84-B9EF-B92B024C9F04}"/>
              </a:ext>
            </a:extLst>
          </p:cNvPr>
          <p:cNvSpPr txBox="1"/>
          <p:nvPr/>
        </p:nvSpPr>
        <p:spPr>
          <a:xfrm>
            <a:off x="5975137" y="2503021"/>
            <a:ext cx="254028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Lodi, WI</a:t>
            </a:r>
          </a:p>
        </p:txBody>
      </p:sp>
      <p:pic>
        <p:nvPicPr>
          <p:cNvPr id="29" name="Picture 28">
            <a:extLst>
              <a:ext uri="{FF2B5EF4-FFF2-40B4-BE49-F238E27FC236}">
                <a16:creationId xmlns:a16="http://schemas.microsoft.com/office/drawing/2014/main" id="{F404A36D-B8D4-48B0-B843-DA2EAE50D4BF}"/>
              </a:ext>
            </a:extLst>
          </p:cNvPr>
          <p:cNvPicPr>
            <a:picLocks noChangeAspect="1"/>
          </p:cNvPicPr>
          <p:nvPr/>
        </p:nvPicPr>
        <p:blipFill>
          <a:blip r:embed="rId5"/>
          <a:stretch>
            <a:fillRect/>
          </a:stretch>
        </p:blipFill>
        <p:spPr>
          <a:xfrm>
            <a:off x="7182720" y="2514684"/>
            <a:ext cx="480053" cy="487553"/>
          </a:xfrm>
          <a:prstGeom prst="rect">
            <a:avLst/>
          </a:prstGeom>
        </p:spPr>
      </p:pic>
      <p:pic>
        <p:nvPicPr>
          <p:cNvPr id="2" name="Picture 1">
            <a:extLst>
              <a:ext uri="{FF2B5EF4-FFF2-40B4-BE49-F238E27FC236}">
                <a16:creationId xmlns:a16="http://schemas.microsoft.com/office/drawing/2014/main" id="{ACCBC1B9-BD34-4696-8101-5395A28AB163}"/>
              </a:ext>
            </a:extLst>
          </p:cNvPr>
          <p:cNvPicPr>
            <a:picLocks noChangeAspect="1"/>
          </p:cNvPicPr>
          <p:nvPr/>
        </p:nvPicPr>
        <p:blipFill>
          <a:blip r:embed="rId7"/>
          <a:stretch>
            <a:fillRect/>
          </a:stretch>
        </p:blipFill>
        <p:spPr>
          <a:xfrm>
            <a:off x="4930513" y="2270739"/>
            <a:ext cx="481626" cy="487722"/>
          </a:xfrm>
          <a:prstGeom prst="rect">
            <a:avLst/>
          </a:prstGeom>
        </p:spPr>
      </p:pic>
      <p:sp>
        <p:nvSpPr>
          <p:cNvPr id="16" name="TextBox 15">
            <a:extLst>
              <a:ext uri="{FF2B5EF4-FFF2-40B4-BE49-F238E27FC236}">
                <a16:creationId xmlns:a16="http://schemas.microsoft.com/office/drawing/2014/main" id="{BB046552-907D-45A8-B1E6-5D2EFDB77B82}"/>
              </a:ext>
            </a:extLst>
          </p:cNvPr>
          <p:cNvSpPr txBox="1"/>
          <p:nvPr/>
        </p:nvSpPr>
        <p:spPr>
          <a:xfrm>
            <a:off x="3062862" y="2248640"/>
            <a:ext cx="254028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Windsor, CO</a:t>
            </a:r>
          </a:p>
        </p:txBody>
      </p:sp>
      <p:pic>
        <p:nvPicPr>
          <p:cNvPr id="7" name="Picture 6">
            <a:extLst>
              <a:ext uri="{FF2B5EF4-FFF2-40B4-BE49-F238E27FC236}">
                <a16:creationId xmlns:a16="http://schemas.microsoft.com/office/drawing/2014/main" id="{0DEC018B-407D-481A-99E1-E54ECE5E62AD}"/>
              </a:ext>
            </a:extLst>
          </p:cNvPr>
          <p:cNvPicPr>
            <a:picLocks noChangeAspect="1"/>
          </p:cNvPicPr>
          <p:nvPr/>
        </p:nvPicPr>
        <p:blipFill>
          <a:blip r:embed="rId8"/>
          <a:stretch>
            <a:fillRect/>
          </a:stretch>
        </p:blipFill>
        <p:spPr>
          <a:xfrm>
            <a:off x="6015335" y="3552492"/>
            <a:ext cx="481626" cy="493819"/>
          </a:xfrm>
          <a:prstGeom prst="rect">
            <a:avLst/>
          </a:prstGeom>
        </p:spPr>
      </p:pic>
      <p:sp>
        <p:nvSpPr>
          <p:cNvPr id="18" name="TextBox 17">
            <a:extLst>
              <a:ext uri="{FF2B5EF4-FFF2-40B4-BE49-F238E27FC236}">
                <a16:creationId xmlns:a16="http://schemas.microsoft.com/office/drawing/2014/main" id="{4A40E3E9-E812-4AB6-9F5E-FEA60F3E1AD0}"/>
              </a:ext>
            </a:extLst>
          </p:cNvPr>
          <p:cNvSpPr txBox="1"/>
          <p:nvPr/>
        </p:nvSpPr>
        <p:spPr>
          <a:xfrm>
            <a:off x="4349749" y="3502875"/>
            <a:ext cx="254028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Wichita, KS</a:t>
            </a:r>
          </a:p>
        </p:txBody>
      </p:sp>
      <p:pic>
        <p:nvPicPr>
          <p:cNvPr id="9" name="Picture 8">
            <a:extLst>
              <a:ext uri="{FF2B5EF4-FFF2-40B4-BE49-F238E27FC236}">
                <a16:creationId xmlns:a16="http://schemas.microsoft.com/office/drawing/2014/main" id="{DBAFA33B-1743-4A54-8184-519D6F8B743E}"/>
              </a:ext>
            </a:extLst>
          </p:cNvPr>
          <p:cNvPicPr>
            <a:picLocks noChangeAspect="1"/>
          </p:cNvPicPr>
          <p:nvPr/>
        </p:nvPicPr>
        <p:blipFill>
          <a:blip r:embed="rId7"/>
          <a:stretch>
            <a:fillRect/>
          </a:stretch>
        </p:blipFill>
        <p:spPr>
          <a:xfrm>
            <a:off x="8164914" y="4367508"/>
            <a:ext cx="481626" cy="487722"/>
          </a:xfrm>
          <a:prstGeom prst="rect">
            <a:avLst/>
          </a:prstGeom>
        </p:spPr>
      </p:pic>
      <p:sp>
        <p:nvSpPr>
          <p:cNvPr id="21" name="TextBox 20">
            <a:extLst>
              <a:ext uri="{FF2B5EF4-FFF2-40B4-BE49-F238E27FC236}">
                <a16:creationId xmlns:a16="http://schemas.microsoft.com/office/drawing/2014/main" id="{BA273315-18E5-48D5-AF2B-44E1DC5D0A5F}"/>
              </a:ext>
            </a:extLst>
          </p:cNvPr>
          <p:cNvSpPr txBox="1"/>
          <p:nvPr/>
        </p:nvSpPr>
        <p:spPr>
          <a:xfrm>
            <a:off x="6736987" y="4051655"/>
            <a:ext cx="231476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Canton, GA</a:t>
            </a:r>
          </a:p>
        </p:txBody>
      </p:sp>
    </p:spTree>
    <p:extLst>
      <p:ext uri="{BB962C8B-B14F-4D97-AF65-F5344CB8AC3E}">
        <p14:creationId xmlns:p14="http://schemas.microsoft.com/office/powerpoint/2010/main" val="1483593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F0289312-1F44-4A96-A7E6-FAC678799EDA}"/>
              </a:ext>
            </a:extLst>
          </p:cNvPr>
          <p:cNvPicPr>
            <a:picLocks noChangeAspect="1"/>
          </p:cNvPicPr>
          <p:nvPr/>
        </p:nvPicPr>
        <p:blipFill>
          <a:blip r:embed="rId3"/>
          <a:stretch>
            <a:fillRect/>
          </a:stretch>
        </p:blipFill>
        <p:spPr>
          <a:xfrm>
            <a:off x="1805" y="0"/>
            <a:ext cx="12188389" cy="6858000"/>
          </a:xfrm>
          <a:prstGeom prst="rect">
            <a:avLst/>
          </a:prstGeom>
        </p:spPr>
      </p:pic>
      <p:sp>
        <p:nvSpPr>
          <p:cNvPr id="8" name="Rectangle 7">
            <a:extLst>
              <a:ext uri="{FF2B5EF4-FFF2-40B4-BE49-F238E27FC236}">
                <a16:creationId xmlns:a16="http://schemas.microsoft.com/office/drawing/2014/main" id="{DAFC804A-57EF-4182-9855-B551F6B80029}"/>
              </a:ext>
            </a:extLst>
          </p:cNvPr>
          <p:cNvSpPr/>
          <p:nvPr/>
        </p:nvSpPr>
        <p:spPr>
          <a:xfrm>
            <a:off x="0" y="5321508"/>
            <a:ext cx="12188389" cy="15364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4042B4-E5B6-4E23-A385-EBE681EABBD6}"/>
              </a:ext>
            </a:extLst>
          </p:cNvPr>
          <p:cNvSpPr txBox="1"/>
          <p:nvPr/>
        </p:nvSpPr>
        <p:spPr>
          <a:xfrm>
            <a:off x="309795" y="5216576"/>
            <a:ext cx="11572407" cy="1446550"/>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Arial" panose="020B0604020202020204" pitchFamily="34" charset="0"/>
                <a:ea typeface="Lato" panose="020F0502020204030203" pitchFamily="34" charset="0"/>
                <a:cs typeface="Arial" panose="020B0604020202020204" pitchFamily="34" charset="0"/>
              </a:rPr>
              <a:t>Share student information with </a:t>
            </a:r>
          </a:p>
          <a:p>
            <a:pPr algn="ctr"/>
            <a:r>
              <a:rPr lang="en-US" sz="4400" b="1" dirty="0">
                <a:solidFill>
                  <a:schemeClr val="bg1"/>
                </a:solidFill>
                <a:effectLst>
                  <a:outerShdw blurRad="38100" dist="38100" dir="2700000" algn="tl">
                    <a:srgbClr val="000000">
                      <a:alpha val="43137"/>
                    </a:srgbClr>
                  </a:outerShdw>
                </a:effectLst>
                <a:latin typeface="Arial" panose="020B0604020202020204" pitchFamily="34" charset="0"/>
                <a:ea typeface="Lato" panose="020F0502020204030203" pitchFamily="34" charset="0"/>
                <a:cs typeface="Arial" panose="020B0604020202020204" pitchFamily="34" charset="0"/>
              </a:rPr>
              <a:t>WELS Campus Ministry! </a:t>
            </a:r>
          </a:p>
        </p:txBody>
      </p:sp>
    </p:spTree>
    <p:extLst>
      <p:ext uri="{BB962C8B-B14F-4D97-AF65-F5344CB8AC3E}">
        <p14:creationId xmlns:p14="http://schemas.microsoft.com/office/powerpoint/2010/main" val="3778639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110"/>
        <p:cNvGrpSpPr/>
        <p:nvPr/>
      </p:nvGrpSpPr>
      <p:grpSpPr>
        <a:xfrm>
          <a:off x="0" y="0"/>
          <a:ext cx="0" cy="0"/>
          <a:chOff x="0" y="0"/>
          <a:chExt cx="0" cy="0"/>
        </a:xfrm>
      </p:grpSpPr>
      <p:sp>
        <p:nvSpPr>
          <p:cNvPr id="5" name="TextBox 4"/>
          <p:cNvSpPr txBox="1"/>
          <p:nvPr/>
        </p:nvSpPr>
        <p:spPr>
          <a:xfrm>
            <a:off x="588936" y="243512"/>
            <a:ext cx="11052896" cy="6370975"/>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lang="en-US" sz="4800" b="1" u="sng" dirty="0">
                <a:solidFill>
                  <a:srgbClr val="000000"/>
                </a:solidFill>
                <a:latin typeface="Calibri" panose="020F0502020204030204" pitchFamily="34" charset="0"/>
                <a:cs typeface="Arial" charset="0"/>
              </a:rPr>
              <a:t>Our Mission</a:t>
            </a:r>
          </a:p>
          <a:p>
            <a:pPr marL="0" marR="0" lvl="0" indent="0" algn="l" defTabSz="1219170" rtl="0" eaLnBrk="1" fontAlgn="base" latinLnBrk="0" hangingPunct="1">
              <a:lnSpc>
                <a:spcPct val="100000"/>
              </a:lnSpc>
              <a:spcBef>
                <a:spcPct val="0"/>
              </a:spcBef>
              <a:spcAft>
                <a:spcPct val="0"/>
              </a:spcAft>
              <a:buClrTx/>
              <a:buSzTx/>
              <a:buFontTx/>
              <a:buNone/>
              <a:tabLst/>
              <a:defRPr/>
            </a:pPr>
            <a:endParaRPr lang="en-US" sz="4000" dirty="0">
              <a:solidFill>
                <a:srgbClr val="000000"/>
              </a:solidFill>
              <a:latin typeface="Calibri" panose="020F0502020204030204" pitchFamily="34" charset="0"/>
              <a:cs typeface="Arial"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lang="en-US" sz="4000" dirty="0">
                <a:solidFill>
                  <a:srgbClr val="000000"/>
                </a:solidFill>
                <a:latin typeface="Calibri" panose="020F0502020204030204" pitchFamily="34" charset="0"/>
                <a:cs typeface="Arial" charset="0"/>
              </a:rPr>
              <a:t>The Pacific Northwest (PNW) District Mission Board (DMB) will, in accordance with Christ's command and by His grace, proclaim the gospel to reach the lost and the unchurched by strengthening believers, preparing and equipping God’s people for mission activity work, and partnering with congregations, groups, individuals, and the WELS to identify and cultivate mission work in the Pacific Northwest. </a:t>
            </a:r>
          </a:p>
        </p:txBody>
      </p:sp>
    </p:spTree>
    <p:extLst>
      <p:ext uri="{BB962C8B-B14F-4D97-AF65-F5344CB8AC3E}">
        <p14:creationId xmlns:p14="http://schemas.microsoft.com/office/powerpoint/2010/main" val="1986990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76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23B540-D17C-4BFE-90D7-5948728AFD05}"/>
              </a:ext>
            </a:extLst>
          </p:cNvPr>
          <p:cNvPicPr>
            <a:picLocks noChangeAspect="1"/>
          </p:cNvPicPr>
          <p:nvPr/>
        </p:nvPicPr>
        <p:blipFill>
          <a:blip r:embed="rId2">
            <a:alphaModFix amt="64000"/>
          </a:blip>
          <a:stretch>
            <a:fillRect/>
          </a:stretch>
        </p:blipFill>
        <p:spPr>
          <a:xfrm>
            <a:off x="0" y="-769595"/>
            <a:ext cx="12192000" cy="8743268"/>
          </a:xfrm>
          <a:prstGeom prst="rect">
            <a:avLst/>
          </a:prstGeom>
          <a:effectLst>
            <a:outerShdw blurRad="50800" dist="50800" dir="5400000" algn="ctr" rotWithShape="0">
              <a:srgbClr val="000000">
                <a:alpha val="49000"/>
              </a:srgbClr>
            </a:outerShdw>
          </a:effectLst>
        </p:spPr>
      </p:pic>
      <p:sp>
        <p:nvSpPr>
          <p:cNvPr id="3" name="Subtitle 2">
            <a:extLst>
              <a:ext uri="{FF2B5EF4-FFF2-40B4-BE49-F238E27FC236}">
                <a16:creationId xmlns:a16="http://schemas.microsoft.com/office/drawing/2014/main" id="{10F0CAAC-B816-493D-B546-3906F3A741D4}"/>
              </a:ext>
            </a:extLst>
          </p:cNvPr>
          <p:cNvSpPr>
            <a:spLocks noGrp="1"/>
          </p:cNvSpPr>
          <p:nvPr>
            <p:ph type="subTitle" idx="1"/>
          </p:nvPr>
        </p:nvSpPr>
        <p:spPr>
          <a:xfrm>
            <a:off x="1524000" y="2774156"/>
            <a:ext cx="9144000" cy="1655763"/>
          </a:xfrm>
        </p:spPr>
        <p:txBody>
          <a:bodyPr anchor="ctr">
            <a:normAutofit fontScale="92500" lnSpcReduction="10000"/>
          </a:bodyPr>
          <a:lstStyle/>
          <a:p>
            <a:r>
              <a:rPr lang="en-US" sz="6000" b="1" dirty="0">
                <a:solidFill>
                  <a:schemeClr val="bg1"/>
                </a:solidFill>
              </a:rPr>
              <a:t>Pacific Northwest District</a:t>
            </a:r>
          </a:p>
          <a:p>
            <a:r>
              <a:rPr lang="en-US" sz="6000" b="1" dirty="0">
                <a:solidFill>
                  <a:schemeClr val="bg1"/>
                </a:solidFill>
              </a:rPr>
              <a:t>Missions</a:t>
            </a:r>
          </a:p>
        </p:txBody>
      </p:sp>
    </p:spTree>
    <p:extLst>
      <p:ext uri="{BB962C8B-B14F-4D97-AF65-F5344CB8AC3E}">
        <p14:creationId xmlns:p14="http://schemas.microsoft.com/office/powerpoint/2010/main" val="4156301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102"/>
        <p:cNvGrpSpPr/>
        <p:nvPr/>
      </p:nvGrpSpPr>
      <p:grpSpPr>
        <a:xfrm>
          <a:off x="0" y="0"/>
          <a:ext cx="0" cy="0"/>
          <a:chOff x="0" y="0"/>
          <a:chExt cx="0" cy="0"/>
        </a:xfrm>
      </p:grpSpPr>
      <p:sp>
        <p:nvSpPr>
          <p:cNvPr id="104" name="Google Shape;10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algn="ctr">
              <a:buSzPts val="6000"/>
            </a:pPr>
            <a:r>
              <a:rPr lang="en-US" sz="6000" b="1" dirty="0"/>
              <a:t>Illume – Seattle, WA</a:t>
            </a:r>
            <a:endParaRPr dirty="0"/>
          </a:p>
        </p:txBody>
      </p:sp>
      <p:pic>
        <p:nvPicPr>
          <p:cNvPr id="106" name="Google Shape;106;p4"/>
          <p:cNvPicPr preferRelativeResize="0"/>
          <p:nvPr/>
        </p:nvPicPr>
        <p:blipFill rotWithShape="1">
          <a:blip r:embed="rId4">
            <a:alphaModFix/>
          </a:blip>
          <a:srcRect/>
          <a:stretch/>
        </p:blipFill>
        <p:spPr>
          <a:xfrm>
            <a:off x="5463774" y="2150388"/>
            <a:ext cx="6199991" cy="4203917"/>
          </a:xfrm>
          <a:custGeom>
            <a:avLst/>
            <a:gdLst/>
            <a:ahLst/>
            <a:cxnLst/>
            <a:rect l="l" t="t" r="r" b="b"/>
            <a:pathLst>
              <a:path w="7301665" h="5082469" fill="none" extrusionOk="0">
                <a:moveTo>
                  <a:pt x="0" y="0"/>
                </a:moveTo>
                <a:cubicBezTo>
                  <a:pt x="147771" y="-7514"/>
                  <a:pt x="315449" y="47460"/>
                  <a:pt x="415633" y="0"/>
                </a:cubicBezTo>
                <a:cubicBezTo>
                  <a:pt x="515817" y="-47460"/>
                  <a:pt x="839783" y="65784"/>
                  <a:pt x="977300" y="0"/>
                </a:cubicBezTo>
                <a:cubicBezTo>
                  <a:pt x="1114817" y="-65784"/>
                  <a:pt x="1428946" y="58853"/>
                  <a:pt x="1685000" y="0"/>
                </a:cubicBezTo>
                <a:cubicBezTo>
                  <a:pt x="1941054" y="-58853"/>
                  <a:pt x="2033117" y="27147"/>
                  <a:pt x="2246666" y="0"/>
                </a:cubicBezTo>
                <a:cubicBezTo>
                  <a:pt x="2460215" y="-27147"/>
                  <a:pt x="2448568" y="5261"/>
                  <a:pt x="2589283" y="0"/>
                </a:cubicBezTo>
                <a:cubicBezTo>
                  <a:pt x="2729998" y="-5261"/>
                  <a:pt x="2829608" y="21049"/>
                  <a:pt x="3004916" y="0"/>
                </a:cubicBezTo>
                <a:cubicBezTo>
                  <a:pt x="3180224" y="-21049"/>
                  <a:pt x="3247701" y="27014"/>
                  <a:pt x="3420549" y="0"/>
                </a:cubicBezTo>
                <a:cubicBezTo>
                  <a:pt x="3593397" y="-27014"/>
                  <a:pt x="3911029" y="74707"/>
                  <a:pt x="4128249" y="0"/>
                </a:cubicBezTo>
                <a:cubicBezTo>
                  <a:pt x="4345469" y="-74707"/>
                  <a:pt x="4355677" y="18123"/>
                  <a:pt x="4543882" y="0"/>
                </a:cubicBezTo>
                <a:cubicBezTo>
                  <a:pt x="4732087" y="-18123"/>
                  <a:pt x="4987253" y="13436"/>
                  <a:pt x="5105549" y="0"/>
                </a:cubicBezTo>
                <a:cubicBezTo>
                  <a:pt x="5223845" y="-13436"/>
                  <a:pt x="5509302" y="38070"/>
                  <a:pt x="5813249" y="0"/>
                </a:cubicBezTo>
                <a:cubicBezTo>
                  <a:pt x="6117196" y="-38070"/>
                  <a:pt x="6121068" y="31277"/>
                  <a:pt x="6228882" y="0"/>
                </a:cubicBezTo>
                <a:cubicBezTo>
                  <a:pt x="6336696" y="-31277"/>
                  <a:pt x="6521646" y="38604"/>
                  <a:pt x="6717532" y="0"/>
                </a:cubicBezTo>
                <a:cubicBezTo>
                  <a:pt x="6913418" y="-38604"/>
                  <a:pt x="7121966" y="2122"/>
                  <a:pt x="7301665" y="0"/>
                </a:cubicBezTo>
                <a:cubicBezTo>
                  <a:pt x="7356605" y="156535"/>
                  <a:pt x="7296513" y="423964"/>
                  <a:pt x="7301665" y="564719"/>
                </a:cubicBezTo>
                <a:cubicBezTo>
                  <a:pt x="7306817" y="705474"/>
                  <a:pt x="7252297" y="896318"/>
                  <a:pt x="7301665" y="1027788"/>
                </a:cubicBezTo>
                <a:cubicBezTo>
                  <a:pt x="7351033" y="1159258"/>
                  <a:pt x="7253107" y="1435071"/>
                  <a:pt x="7301665" y="1541682"/>
                </a:cubicBezTo>
                <a:cubicBezTo>
                  <a:pt x="7350223" y="1648293"/>
                  <a:pt x="7258601" y="1835521"/>
                  <a:pt x="7301665" y="2106401"/>
                </a:cubicBezTo>
                <a:cubicBezTo>
                  <a:pt x="7344729" y="2377281"/>
                  <a:pt x="7246205" y="2425138"/>
                  <a:pt x="7301665" y="2569470"/>
                </a:cubicBezTo>
                <a:cubicBezTo>
                  <a:pt x="7357125" y="2713802"/>
                  <a:pt x="7280973" y="2929766"/>
                  <a:pt x="7301665" y="3134189"/>
                </a:cubicBezTo>
                <a:cubicBezTo>
                  <a:pt x="7322357" y="3338612"/>
                  <a:pt x="7290000" y="3388542"/>
                  <a:pt x="7301665" y="3546434"/>
                </a:cubicBezTo>
                <a:cubicBezTo>
                  <a:pt x="7313330" y="3704327"/>
                  <a:pt x="7253305" y="3920643"/>
                  <a:pt x="7301665" y="4161977"/>
                </a:cubicBezTo>
                <a:cubicBezTo>
                  <a:pt x="7350025" y="4403311"/>
                  <a:pt x="7271175" y="4890983"/>
                  <a:pt x="7301665" y="5082469"/>
                </a:cubicBezTo>
                <a:cubicBezTo>
                  <a:pt x="7058636" y="5084057"/>
                  <a:pt x="6940864" y="5071939"/>
                  <a:pt x="6593965" y="5082469"/>
                </a:cubicBezTo>
                <a:cubicBezTo>
                  <a:pt x="6247066" y="5092999"/>
                  <a:pt x="6090843" y="5039462"/>
                  <a:pt x="5959282" y="5082469"/>
                </a:cubicBezTo>
                <a:cubicBezTo>
                  <a:pt x="5827721" y="5125476"/>
                  <a:pt x="5702388" y="5038729"/>
                  <a:pt x="5470632" y="5082469"/>
                </a:cubicBezTo>
                <a:cubicBezTo>
                  <a:pt x="5238876" y="5126209"/>
                  <a:pt x="5140821" y="5021742"/>
                  <a:pt x="4908966" y="5082469"/>
                </a:cubicBezTo>
                <a:cubicBezTo>
                  <a:pt x="4677111" y="5143196"/>
                  <a:pt x="4577076" y="5079765"/>
                  <a:pt x="4274282" y="5082469"/>
                </a:cubicBezTo>
                <a:cubicBezTo>
                  <a:pt x="3971488" y="5085173"/>
                  <a:pt x="3708888" y="5075772"/>
                  <a:pt x="3566583" y="5082469"/>
                </a:cubicBezTo>
                <a:cubicBezTo>
                  <a:pt x="3424278" y="5089166"/>
                  <a:pt x="3346018" y="5048512"/>
                  <a:pt x="3223966" y="5082469"/>
                </a:cubicBezTo>
                <a:cubicBezTo>
                  <a:pt x="3101914" y="5116426"/>
                  <a:pt x="2826928" y="5018181"/>
                  <a:pt x="2589283" y="5082469"/>
                </a:cubicBezTo>
                <a:cubicBezTo>
                  <a:pt x="2351638" y="5146757"/>
                  <a:pt x="2233078" y="5045960"/>
                  <a:pt x="2027616" y="5082469"/>
                </a:cubicBezTo>
                <a:cubicBezTo>
                  <a:pt x="1822154" y="5118978"/>
                  <a:pt x="1741551" y="5062496"/>
                  <a:pt x="1538966" y="5082469"/>
                </a:cubicBezTo>
                <a:cubicBezTo>
                  <a:pt x="1336381" y="5102442"/>
                  <a:pt x="1242510" y="5074423"/>
                  <a:pt x="977300" y="5082469"/>
                </a:cubicBezTo>
                <a:cubicBezTo>
                  <a:pt x="712090" y="5090515"/>
                  <a:pt x="744479" y="5076702"/>
                  <a:pt x="561667" y="5082469"/>
                </a:cubicBezTo>
                <a:cubicBezTo>
                  <a:pt x="378855" y="5088236"/>
                  <a:pt x="221527" y="5035257"/>
                  <a:pt x="0" y="5082469"/>
                </a:cubicBezTo>
                <a:cubicBezTo>
                  <a:pt x="-14354" y="4944194"/>
                  <a:pt x="71339" y="4774373"/>
                  <a:pt x="0" y="4466926"/>
                </a:cubicBezTo>
                <a:cubicBezTo>
                  <a:pt x="-71339" y="4159479"/>
                  <a:pt x="41043" y="4053279"/>
                  <a:pt x="0" y="3851382"/>
                </a:cubicBezTo>
                <a:cubicBezTo>
                  <a:pt x="-41043" y="3649485"/>
                  <a:pt x="42330" y="3629325"/>
                  <a:pt x="0" y="3439137"/>
                </a:cubicBezTo>
                <a:cubicBezTo>
                  <a:pt x="-42330" y="3248950"/>
                  <a:pt x="46088" y="3075667"/>
                  <a:pt x="0" y="2874419"/>
                </a:cubicBezTo>
                <a:cubicBezTo>
                  <a:pt x="-46088" y="2673171"/>
                  <a:pt x="8703" y="2574493"/>
                  <a:pt x="0" y="2309700"/>
                </a:cubicBezTo>
                <a:cubicBezTo>
                  <a:pt x="-8703" y="2044907"/>
                  <a:pt x="23940" y="2050097"/>
                  <a:pt x="0" y="1846630"/>
                </a:cubicBezTo>
                <a:cubicBezTo>
                  <a:pt x="-23940" y="1643163"/>
                  <a:pt x="14838" y="1408333"/>
                  <a:pt x="0" y="1281912"/>
                </a:cubicBezTo>
                <a:cubicBezTo>
                  <a:pt x="-14838" y="1155491"/>
                  <a:pt x="21943" y="836920"/>
                  <a:pt x="0" y="615543"/>
                </a:cubicBezTo>
                <a:cubicBezTo>
                  <a:pt x="-21943" y="394166"/>
                  <a:pt x="2245" y="233061"/>
                  <a:pt x="0" y="0"/>
                </a:cubicBezTo>
                <a:close/>
              </a:path>
              <a:path w="7301665" h="5082469" extrusionOk="0">
                <a:moveTo>
                  <a:pt x="0" y="0"/>
                </a:moveTo>
                <a:cubicBezTo>
                  <a:pt x="201917" y="-27395"/>
                  <a:pt x="269874" y="2667"/>
                  <a:pt x="415633" y="0"/>
                </a:cubicBezTo>
                <a:cubicBezTo>
                  <a:pt x="561392" y="-2667"/>
                  <a:pt x="776950" y="22311"/>
                  <a:pt x="1123333" y="0"/>
                </a:cubicBezTo>
                <a:cubicBezTo>
                  <a:pt x="1469716" y="-22311"/>
                  <a:pt x="1648904" y="81280"/>
                  <a:pt x="1831033" y="0"/>
                </a:cubicBezTo>
                <a:cubicBezTo>
                  <a:pt x="2013162" y="-81280"/>
                  <a:pt x="2189882" y="33932"/>
                  <a:pt x="2319683" y="0"/>
                </a:cubicBezTo>
                <a:cubicBezTo>
                  <a:pt x="2449484" y="-33932"/>
                  <a:pt x="2542426" y="7378"/>
                  <a:pt x="2662299" y="0"/>
                </a:cubicBezTo>
                <a:cubicBezTo>
                  <a:pt x="2782172" y="-7378"/>
                  <a:pt x="2997622" y="42151"/>
                  <a:pt x="3150949" y="0"/>
                </a:cubicBezTo>
                <a:cubicBezTo>
                  <a:pt x="3304276" y="-42151"/>
                  <a:pt x="3377465" y="22323"/>
                  <a:pt x="3493566" y="0"/>
                </a:cubicBezTo>
                <a:cubicBezTo>
                  <a:pt x="3609667" y="-22323"/>
                  <a:pt x="3860201" y="25088"/>
                  <a:pt x="4201266" y="0"/>
                </a:cubicBezTo>
                <a:cubicBezTo>
                  <a:pt x="4542331" y="-25088"/>
                  <a:pt x="4695555" y="67338"/>
                  <a:pt x="4908966" y="0"/>
                </a:cubicBezTo>
                <a:cubicBezTo>
                  <a:pt x="5122377" y="-67338"/>
                  <a:pt x="5211672" y="12333"/>
                  <a:pt x="5397615" y="0"/>
                </a:cubicBezTo>
                <a:cubicBezTo>
                  <a:pt x="5583558" y="-12333"/>
                  <a:pt x="5887418" y="84140"/>
                  <a:pt x="6105315" y="0"/>
                </a:cubicBezTo>
                <a:cubicBezTo>
                  <a:pt x="6323212" y="-84140"/>
                  <a:pt x="6419634" y="49491"/>
                  <a:pt x="6666982" y="0"/>
                </a:cubicBezTo>
                <a:cubicBezTo>
                  <a:pt x="6914330" y="-49491"/>
                  <a:pt x="7143236" y="39635"/>
                  <a:pt x="7301665" y="0"/>
                </a:cubicBezTo>
                <a:cubicBezTo>
                  <a:pt x="7342703" y="224821"/>
                  <a:pt x="7256740" y="324188"/>
                  <a:pt x="7301665" y="463069"/>
                </a:cubicBezTo>
                <a:cubicBezTo>
                  <a:pt x="7346590" y="601950"/>
                  <a:pt x="7226278" y="953620"/>
                  <a:pt x="7301665" y="1129438"/>
                </a:cubicBezTo>
                <a:cubicBezTo>
                  <a:pt x="7377052" y="1305256"/>
                  <a:pt x="7295765" y="1649169"/>
                  <a:pt x="7301665" y="1795806"/>
                </a:cubicBezTo>
                <a:cubicBezTo>
                  <a:pt x="7307565" y="1942443"/>
                  <a:pt x="7289771" y="2029455"/>
                  <a:pt x="7301665" y="2208050"/>
                </a:cubicBezTo>
                <a:cubicBezTo>
                  <a:pt x="7313559" y="2386645"/>
                  <a:pt x="7283319" y="2653360"/>
                  <a:pt x="7301665" y="2874419"/>
                </a:cubicBezTo>
                <a:cubicBezTo>
                  <a:pt x="7320011" y="3095478"/>
                  <a:pt x="7285800" y="3185735"/>
                  <a:pt x="7301665" y="3337488"/>
                </a:cubicBezTo>
                <a:cubicBezTo>
                  <a:pt x="7317530" y="3489241"/>
                  <a:pt x="7259402" y="3703115"/>
                  <a:pt x="7301665" y="3851382"/>
                </a:cubicBezTo>
                <a:cubicBezTo>
                  <a:pt x="7343928" y="3999649"/>
                  <a:pt x="7246738" y="4326433"/>
                  <a:pt x="7301665" y="4466926"/>
                </a:cubicBezTo>
                <a:cubicBezTo>
                  <a:pt x="7356592" y="4607419"/>
                  <a:pt x="7264812" y="4793617"/>
                  <a:pt x="7301665" y="5082469"/>
                </a:cubicBezTo>
                <a:cubicBezTo>
                  <a:pt x="7078834" y="5142204"/>
                  <a:pt x="6898358" y="5022319"/>
                  <a:pt x="6593965" y="5082469"/>
                </a:cubicBezTo>
                <a:cubicBezTo>
                  <a:pt x="6289572" y="5142619"/>
                  <a:pt x="6093268" y="5076277"/>
                  <a:pt x="5959282" y="5082469"/>
                </a:cubicBezTo>
                <a:cubicBezTo>
                  <a:pt x="5825296" y="5088661"/>
                  <a:pt x="5685138" y="5072550"/>
                  <a:pt x="5543649" y="5082469"/>
                </a:cubicBezTo>
                <a:cubicBezTo>
                  <a:pt x="5402160" y="5092388"/>
                  <a:pt x="5056093" y="5003635"/>
                  <a:pt x="4835949" y="5082469"/>
                </a:cubicBezTo>
                <a:cubicBezTo>
                  <a:pt x="4615805" y="5161303"/>
                  <a:pt x="4640335" y="5045796"/>
                  <a:pt x="4493332" y="5082469"/>
                </a:cubicBezTo>
                <a:cubicBezTo>
                  <a:pt x="4346329" y="5119142"/>
                  <a:pt x="4240768" y="5056904"/>
                  <a:pt x="4077699" y="5082469"/>
                </a:cubicBezTo>
                <a:cubicBezTo>
                  <a:pt x="3914630" y="5108034"/>
                  <a:pt x="3640594" y="5046543"/>
                  <a:pt x="3516033" y="5082469"/>
                </a:cubicBezTo>
                <a:cubicBezTo>
                  <a:pt x="3391472" y="5118395"/>
                  <a:pt x="3071088" y="5009505"/>
                  <a:pt x="2881349" y="5082469"/>
                </a:cubicBezTo>
                <a:cubicBezTo>
                  <a:pt x="2691610" y="5155433"/>
                  <a:pt x="2565619" y="5040155"/>
                  <a:pt x="2465716" y="5082469"/>
                </a:cubicBezTo>
                <a:cubicBezTo>
                  <a:pt x="2365813" y="5124783"/>
                  <a:pt x="2084625" y="5071290"/>
                  <a:pt x="1831033" y="5082469"/>
                </a:cubicBezTo>
                <a:cubicBezTo>
                  <a:pt x="1577441" y="5093648"/>
                  <a:pt x="1298892" y="5073401"/>
                  <a:pt x="1123333" y="5082469"/>
                </a:cubicBezTo>
                <a:cubicBezTo>
                  <a:pt x="947774" y="5091537"/>
                  <a:pt x="871268" y="5078665"/>
                  <a:pt x="780716" y="5082469"/>
                </a:cubicBezTo>
                <a:cubicBezTo>
                  <a:pt x="690164" y="5086273"/>
                  <a:pt x="287650" y="5049684"/>
                  <a:pt x="0" y="5082469"/>
                </a:cubicBezTo>
                <a:cubicBezTo>
                  <a:pt x="-46407" y="4952659"/>
                  <a:pt x="12486" y="4649292"/>
                  <a:pt x="0" y="4466926"/>
                </a:cubicBezTo>
                <a:cubicBezTo>
                  <a:pt x="-12486" y="4284560"/>
                  <a:pt x="51677" y="4098332"/>
                  <a:pt x="0" y="3851382"/>
                </a:cubicBezTo>
                <a:cubicBezTo>
                  <a:pt x="-51677" y="3604432"/>
                  <a:pt x="13784" y="3499967"/>
                  <a:pt x="0" y="3388313"/>
                </a:cubicBezTo>
                <a:cubicBezTo>
                  <a:pt x="-13784" y="3276659"/>
                  <a:pt x="40571" y="2912837"/>
                  <a:pt x="0" y="2772769"/>
                </a:cubicBezTo>
                <a:cubicBezTo>
                  <a:pt x="-40571" y="2632701"/>
                  <a:pt x="70345" y="2323473"/>
                  <a:pt x="0" y="2157226"/>
                </a:cubicBezTo>
                <a:cubicBezTo>
                  <a:pt x="-70345" y="1990979"/>
                  <a:pt x="22461" y="1890722"/>
                  <a:pt x="0" y="1694156"/>
                </a:cubicBezTo>
                <a:cubicBezTo>
                  <a:pt x="-22461" y="1497590"/>
                  <a:pt x="6667" y="1305692"/>
                  <a:pt x="0" y="1027788"/>
                </a:cubicBezTo>
                <a:cubicBezTo>
                  <a:pt x="-6667" y="749884"/>
                  <a:pt x="21248" y="688494"/>
                  <a:pt x="0" y="564719"/>
                </a:cubicBezTo>
                <a:cubicBezTo>
                  <a:pt x="-21248" y="440944"/>
                  <a:pt x="20464" y="251058"/>
                  <a:pt x="0" y="0"/>
                </a:cubicBezTo>
                <a:close/>
              </a:path>
            </a:pathLst>
          </a:custGeom>
          <a:noFill/>
          <a:ln w="76200" cap="flat" cmpd="sng">
            <a:solidFill>
              <a:schemeClr val="dk1"/>
            </a:solidFill>
            <a:prstDash val="solid"/>
            <a:round/>
            <a:headEnd type="none" w="sm" len="sm"/>
            <a:tailEnd type="none" w="sm" len="sm"/>
          </a:ln>
        </p:spPr>
      </p:pic>
      <p:pic>
        <p:nvPicPr>
          <p:cNvPr id="1026" name="Picture 2" descr="May be an image of 6 people">
            <a:extLst>
              <a:ext uri="{FF2B5EF4-FFF2-40B4-BE49-F238E27FC236}">
                <a16:creationId xmlns:a16="http://schemas.microsoft.com/office/drawing/2014/main" id="{C499F893-66F3-C829-B21D-9446F1B432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234" y="1690688"/>
            <a:ext cx="4372045" cy="4372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543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102"/>
        <p:cNvGrpSpPr/>
        <p:nvPr/>
      </p:nvGrpSpPr>
      <p:grpSpPr>
        <a:xfrm>
          <a:off x="0" y="0"/>
          <a:ext cx="0" cy="0"/>
          <a:chOff x="0" y="0"/>
          <a:chExt cx="0" cy="0"/>
        </a:xfrm>
      </p:grpSpPr>
      <p:sp>
        <p:nvSpPr>
          <p:cNvPr id="104" name="Google Shape;10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algn="ctr">
              <a:buSzPts val="6000"/>
            </a:pPr>
            <a:r>
              <a:rPr lang="en-US" sz="6000" b="1" dirty="0"/>
              <a:t>Divine Peace – Renton, WA</a:t>
            </a:r>
            <a:endParaRPr dirty="0"/>
          </a:p>
        </p:txBody>
      </p:sp>
      <p:pic>
        <p:nvPicPr>
          <p:cNvPr id="5" name="Google Shape;122;p6">
            <a:extLst>
              <a:ext uri="{FF2B5EF4-FFF2-40B4-BE49-F238E27FC236}">
                <a16:creationId xmlns:a16="http://schemas.microsoft.com/office/drawing/2014/main" id="{3304B94E-BC37-D0AC-4BE1-AB202403A6A6}"/>
              </a:ext>
            </a:extLst>
          </p:cNvPr>
          <p:cNvPicPr preferRelativeResize="0"/>
          <p:nvPr/>
        </p:nvPicPr>
        <p:blipFill rotWithShape="1">
          <a:blip r:embed="rId4">
            <a:alphaModFix/>
          </a:blip>
          <a:srcRect/>
          <a:stretch/>
        </p:blipFill>
        <p:spPr>
          <a:xfrm>
            <a:off x="6361313" y="1690688"/>
            <a:ext cx="5548394" cy="3604271"/>
          </a:xfrm>
          <a:prstGeom prst="rect">
            <a:avLst/>
          </a:prstGeom>
          <a:noFill/>
          <a:ln w="76200" cap="flat" cmpd="sng">
            <a:solidFill>
              <a:schemeClr val="dk1"/>
            </a:solidFill>
            <a:prstDash val="solid"/>
            <a:round/>
            <a:headEnd type="none" w="sm" len="sm"/>
            <a:tailEnd type="none" w="sm" len="sm"/>
          </a:ln>
        </p:spPr>
      </p:pic>
      <p:pic>
        <p:nvPicPr>
          <p:cNvPr id="3074" name="Picture 2" descr="No photo description available.">
            <a:extLst>
              <a:ext uri="{FF2B5EF4-FFF2-40B4-BE49-F238E27FC236}">
                <a16:creationId xmlns:a16="http://schemas.microsoft.com/office/drawing/2014/main" id="{0FFF16B2-9C1E-B2D2-7E8A-A25FBDB1D0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606" y="2331580"/>
            <a:ext cx="5548393" cy="4161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4799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102"/>
        <p:cNvGrpSpPr/>
        <p:nvPr/>
      </p:nvGrpSpPr>
      <p:grpSpPr>
        <a:xfrm>
          <a:off x="0" y="0"/>
          <a:ext cx="0" cy="0"/>
          <a:chOff x="0" y="0"/>
          <a:chExt cx="0" cy="0"/>
        </a:xfrm>
      </p:grpSpPr>
      <p:sp>
        <p:nvSpPr>
          <p:cNvPr id="104" name="Google Shape;10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algn="ctr">
              <a:buSzPts val="6000"/>
            </a:pPr>
            <a:r>
              <a:rPr lang="en-US" sz="6000" b="1" dirty="0"/>
              <a:t>Faith Hmong, Anchorage, AK</a:t>
            </a:r>
            <a:endParaRPr dirty="0"/>
          </a:p>
        </p:txBody>
      </p:sp>
      <p:pic>
        <p:nvPicPr>
          <p:cNvPr id="5" name="Google Shape;125;p6">
            <a:extLst>
              <a:ext uri="{FF2B5EF4-FFF2-40B4-BE49-F238E27FC236}">
                <a16:creationId xmlns:a16="http://schemas.microsoft.com/office/drawing/2014/main" id="{549296E0-5A46-A07B-E9BD-7BF494E6D756}"/>
              </a:ext>
            </a:extLst>
          </p:cNvPr>
          <p:cNvPicPr preferRelativeResize="0"/>
          <p:nvPr/>
        </p:nvPicPr>
        <p:blipFill rotWithShape="1">
          <a:blip r:embed="rId4">
            <a:alphaModFix/>
          </a:blip>
          <a:srcRect/>
          <a:stretch/>
        </p:blipFill>
        <p:spPr>
          <a:xfrm>
            <a:off x="623139" y="2510725"/>
            <a:ext cx="5472861" cy="3788873"/>
          </a:xfrm>
          <a:prstGeom prst="rect">
            <a:avLst/>
          </a:prstGeom>
          <a:noFill/>
          <a:ln w="76200" cap="flat" cmpd="sng">
            <a:solidFill>
              <a:schemeClr val="dk1"/>
            </a:solidFill>
            <a:prstDash val="solid"/>
            <a:round/>
            <a:headEnd type="none" w="sm" len="sm"/>
            <a:tailEnd type="none" w="sm" len="sm"/>
          </a:ln>
        </p:spPr>
      </p:pic>
      <p:pic>
        <p:nvPicPr>
          <p:cNvPr id="8194" name="Picture 2" descr="No photo description available.">
            <a:extLst>
              <a:ext uri="{FF2B5EF4-FFF2-40B4-BE49-F238E27FC236}">
                <a16:creationId xmlns:a16="http://schemas.microsoft.com/office/drawing/2014/main" id="{5015DB1D-BED1-78F4-4260-CB60D5E262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6780" y="1690688"/>
            <a:ext cx="5062780" cy="3797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168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4" ma:contentTypeDescription="Create a new document." ma:contentTypeScope="" ma:versionID="b9d1ed67477297a77284479634a65802">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abb20d6e1b21845512ed4897355cf8e7"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131891c9-c40f-43c8-94b9-d64b4055cbf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B505F6-307A-4E10-BE55-C439F60A4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C0EE5A-525E-434D-9B4D-2CCCD9FF0D14}">
  <ds:schemaRefs>
    <ds:schemaRef ds:uri="http://schemas.microsoft.com/office/infopath/2007/PartnerControls"/>
    <ds:schemaRef ds:uri="5cd1452d-5967-4622-9749-a306807ee3c9"/>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131891c9-c40f-43c8-94b9-d64b4055cbfa"/>
    <ds:schemaRef ds:uri="http://purl.org/dc/dcmitype/"/>
    <ds:schemaRef ds:uri="http://purl.org/dc/terms/"/>
    <ds:schemaRef ds:uri="9d1aa794-ada9-4a3e-9c2a-189f245fcbb8"/>
  </ds:schemaRefs>
</ds:datastoreItem>
</file>

<file path=customXml/itemProps3.xml><?xml version="1.0" encoding="utf-8"?>
<ds:datastoreItem xmlns:ds="http://schemas.openxmlformats.org/officeDocument/2006/customXml" ds:itemID="{0299D642-F337-4E9D-808D-3B7EB6B436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26807</TotalTime>
  <Words>626</Words>
  <Application>Microsoft Office PowerPoint</Application>
  <PresentationFormat>Widescreen</PresentationFormat>
  <Paragraphs>57</Paragraphs>
  <Slides>18</Slides>
  <Notes>15</Notes>
  <HiddenSlides>0</HiddenSlides>
  <MMClips>0</MMClips>
  <ScaleCrop>false</ScaleCrop>
  <HeadingPairs>
    <vt:vector size="6" baseType="variant">
      <vt:variant>
        <vt:lpstr>Fonts Used</vt:lpstr>
      </vt:variant>
      <vt:variant>
        <vt:i4>6</vt:i4>
      </vt:variant>
      <vt:variant>
        <vt:lpstr>Theme</vt:lpstr>
      </vt:variant>
      <vt:variant>
        <vt:i4>15</vt:i4>
      </vt:variant>
      <vt:variant>
        <vt:lpstr>Slide Titles</vt:lpstr>
      </vt:variant>
      <vt:variant>
        <vt:i4>18</vt:i4>
      </vt:variant>
    </vt:vector>
  </HeadingPairs>
  <TitlesOfParts>
    <vt:vector size="39" baseType="lpstr">
      <vt:lpstr>Arial</vt:lpstr>
      <vt:lpstr>Arial Black</vt:lpstr>
      <vt:lpstr>Calibri</vt:lpstr>
      <vt:lpstr>Calibri Light</vt:lpstr>
      <vt:lpstr>lato</vt:lpstr>
      <vt:lpstr>Trebuchet MS</vt:lpstr>
      <vt:lpstr>2_Office Theme</vt:lpstr>
      <vt:lpstr>4_Office Theme</vt:lpstr>
      <vt:lpstr>5_Office Theme</vt:lpstr>
      <vt:lpstr>6_Office Theme</vt:lpstr>
      <vt:lpstr>7_Office Theme</vt:lpstr>
      <vt:lpstr>8_Office Theme</vt:lpstr>
      <vt:lpstr>1_Custom Design</vt:lpstr>
      <vt:lpstr>3_Custom Design</vt:lpstr>
      <vt:lpstr>4_Custom Design</vt:lpstr>
      <vt:lpstr>5_Custom Design</vt:lpstr>
      <vt:lpstr>9_Office Theme</vt:lpstr>
      <vt:lpstr>10_Office Theme</vt:lpstr>
      <vt:lpstr>Office Theme</vt:lpstr>
      <vt:lpstr>11_Office Theme</vt:lpstr>
      <vt:lpstr>3_Office Theme</vt:lpstr>
      <vt:lpstr>PowerPoint Presentation</vt:lpstr>
      <vt:lpstr>WELS HOME MISSIONS</vt:lpstr>
      <vt:lpstr>PowerPoint Presentation</vt:lpstr>
      <vt:lpstr>PowerPoint Presentation</vt:lpstr>
      <vt:lpstr>PowerPoint Presentation</vt:lpstr>
      <vt:lpstr>PowerPoint Presentation</vt:lpstr>
      <vt:lpstr>Illume – Seattle, WA</vt:lpstr>
      <vt:lpstr>Divine Peace – Renton, WA</vt:lpstr>
      <vt:lpstr>Faith Hmong, Anchorage, AK</vt:lpstr>
      <vt:lpstr>Hope – Tigard, OR</vt:lpstr>
      <vt:lpstr>Cross of Christ – North Nampa, ID</vt:lpstr>
      <vt:lpstr>Peace in Jesus Vietnamese, Boise, ID</vt:lpstr>
      <vt:lpstr>The Vine – Coeur d’Alene, ID</vt:lpstr>
      <vt:lpstr>Korean Ministry, Des Moines, WA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Kevin Schultz</cp:lastModifiedBy>
  <cp:revision>59</cp:revision>
  <dcterms:created xsi:type="dcterms:W3CDTF">2018-10-17T20:27:17Z</dcterms:created>
  <dcterms:modified xsi:type="dcterms:W3CDTF">2022-06-01T05:44:43Z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ies>
</file>